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9E"/>
    <a:srgbClr val="006BBC"/>
    <a:srgbClr val="00589A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 smtClean="0"/>
              <a:t>                          </a:t>
            </a:r>
            <a:r>
              <a:rPr lang="sv-SE" dirty="0" smtClean="0">
                <a:solidFill>
                  <a:srgbClr val="005A9E"/>
                </a:solidFill>
              </a:rPr>
              <a:t>VECKAN 2015</a:t>
            </a:r>
            <a:endParaRPr lang="sv-SE" dirty="0">
              <a:solidFill>
                <a:srgbClr val="005A9E"/>
              </a:solidFill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Redovisning av intressekonflikter/jäv:</a:t>
            </a:r>
          </a:p>
          <a:p>
            <a:pPr lvl="1"/>
            <a:r>
              <a:rPr lang="sv-SE" dirty="0" smtClean="0"/>
              <a:t>Skriv </a:t>
            </a:r>
            <a:r>
              <a:rPr lang="sv-SE" dirty="0" err="1" smtClean="0"/>
              <a:t>ev</a:t>
            </a:r>
            <a:r>
              <a:rPr lang="sv-SE" dirty="0" smtClean="0"/>
              <a:t> intressekonflikter här eller använd meningen nedanför</a:t>
            </a:r>
          </a:p>
          <a:p>
            <a:endParaRPr lang="sv-SE" dirty="0"/>
          </a:p>
          <a:p>
            <a:r>
              <a:rPr lang="sv-SE" dirty="0" smtClean="0"/>
              <a:t>Det finns inga intressekonflikter eller jäv att redovisa. </a:t>
            </a:r>
            <a:endParaRPr lang="sv-SE" dirty="0"/>
          </a:p>
        </p:txBody>
      </p:sp>
      <p:pic>
        <p:nvPicPr>
          <p:cNvPr id="6" name="Bildobjekt 3" descr="SFOG-logga_091117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3688" y="404664"/>
            <a:ext cx="1893570" cy="10321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26</Words>
  <Application>Microsoft Macintosh PowerPoint</Application>
  <PresentationFormat>Bildspel på skärmen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                          VECKAN 2015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VECKAN 2015</dc:title>
  <dc:creator>Annika Strandell</dc:creator>
  <cp:lastModifiedBy>Lars Ladfors</cp:lastModifiedBy>
  <cp:revision>5</cp:revision>
  <dcterms:created xsi:type="dcterms:W3CDTF">2015-03-07T13:42:24Z</dcterms:created>
  <dcterms:modified xsi:type="dcterms:W3CDTF">2015-03-07T16:42:48Z</dcterms:modified>
</cp:coreProperties>
</file>