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68" r:id="rId6"/>
    <p:sldId id="285" r:id="rId7"/>
    <p:sldId id="269" r:id="rId8"/>
    <p:sldId id="287" r:id="rId9"/>
    <p:sldId id="272" r:id="rId10"/>
    <p:sldId id="276" r:id="rId11"/>
    <p:sldId id="280" r:id="rId12"/>
    <p:sldId id="282" r:id="rId13"/>
    <p:sldId id="283" r:id="rId14"/>
    <p:sldId id="286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09F549-669B-4361-AD95-B8D01D29F4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5772E15-7F7E-4320-8AF8-D346A8A2EACA}">
      <dgm:prSet phldrT="[Text]"/>
      <dgm:spPr/>
      <dgm:t>
        <a:bodyPr/>
        <a:lstStyle/>
        <a:p>
          <a:r>
            <a:rPr lang="sv-SE"/>
            <a:t>Apikal prolaps</a:t>
          </a:r>
        </a:p>
      </dgm:t>
    </dgm:pt>
    <dgm:pt modelId="{3B359757-CFD4-468C-8519-A240CD4414ED}" type="parTrans" cxnId="{0AA54DED-F09E-4262-B7F9-0E124473DBA3}">
      <dgm:prSet/>
      <dgm:spPr/>
      <dgm:t>
        <a:bodyPr/>
        <a:lstStyle/>
        <a:p>
          <a:endParaRPr lang="sv-SE"/>
        </a:p>
      </dgm:t>
    </dgm:pt>
    <dgm:pt modelId="{40E3BB3E-CBEE-44DB-9D37-742F48A197E3}" type="sibTrans" cxnId="{0AA54DED-F09E-4262-B7F9-0E124473DBA3}">
      <dgm:prSet/>
      <dgm:spPr/>
      <dgm:t>
        <a:bodyPr/>
        <a:lstStyle/>
        <a:p>
          <a:endParaRPr lang="sv-SE"/>
        </a:p>
      </dgm:t>
    </dgm:pt>
    <dgm:pt modelId="{D8E62ED7-C558-4AED-9117-9C03C99ADCD3}">
      <dgm:prSet phldrT="[Text]"/>
      <dgm:spPr/>
      <dgm:t>
        <a:bodyPr/>
        <a:lstStyle/>
        <a:p>
          <a:r>
            <a:rPr lang="sv-SE"/>
            <a:t>Uterus/Cervix</a:t>
          </a:r>
        </a:p>
        <a:p>
          <a:r>
            <a:rPr lang="sv-SE"/>
            <a:t>prolaps</a:t>
          </a:r>
        </a:p>
      </dgm:t>
    </dgm:pt>
    <dgm:pt modelId="{0663C221-B67F-4E17-9FD6-28E0B4007E6B}" type="parTrans" cxnId="{D0CC3F4C-8933-4FED-83DA-1FA43FCB439F}">
      <dgm:prSet/>
      <dgm:spPr/>
      <dgm:t>
        <a:bodyPr/>
        <a:lstStyle/>
        <a:p>
          <a:endParaRPr lang="sv-SE"/>
        </a:p>
      </dgm:t>
    </dgm:pt>
    <dgm:pt modelId="{3293CD06-FFE4-4BAF-BE34-E157F537839B}" type="sibTrans" cxnId="{D0CC3F4C-8933-4FED-83DA-1FA43FCB439F}">
      <dgm:prSet/>
      <dgm:spPr/>
      <dgm:t>
        <a:bodyPr/>
        <a:lstStyle/>
        <a:p>
          <a:endParaRPr lang="sv-SE"/>
        </a:p>
      </dgm:t>
    </dgm:pt>
    <dgm:pt modelId="{B8E332B5-2C8B-4479-BC6E-BBAD4332E908}">
      <dgm:prSet phldrT="[Text]"/>
      <dgm:spPr/>
      <dgm:t>
        <a:bodyPr/>
        <a:lstStyle/>
        <a:p>
          <a:r>
            <a:rPr lang="sv-SE"/>
            <a:t>Vaginaltoppsprolaps</a:t>
          </a:r>
        </a:p>
      </dgm:t>
    </dgm:pt>
    <dgm:pt modelId="{E26E9EDA-BB76-462A-88E1-DD83180F86C3}" type="parTrans" cxnId="{3976ED52-C2DE-4E90-8D90-A7F481C45D65}">
      <dgm:prSet/>
      <dgm:spPr/>
      <dgm:t>
        <a:bodyPr/>
        <a:lstStyle/>
        <a:p>
          <a:endParaRPr lang="sv-SE"/>
        </a:p>
      </dgm:t>
    </dgm:pt>
    <dgm:pt modelId="{54CE9EFB-504B-4FDA-8FF4-DD6A2D51D094}" type="sibTrans" cxnId="{3976ED52-C2DE-4E90-8D90-A7F481C45D65}">
      <dgm:prSet/>
      <dgm:spPr/>
      <dgm:t>
        <a:bodyPr/>
        <a:lstStyle/>
        <a:p>
          <a:endParaRPr lang="sv-SE"/>
        </a:p>
      </dgm:t>
    </dgm:pt>
    <dgm:pt modelId="{FA4AE512-016D-46EB-BCA5-AEDD4E3F612D}">
      <dgm:prSet/>
      <dgm:spPr/>
      <dgm:t>
        <a:bodyPr/>
        <a:lstStyle/>
        <a:p>
          <a:r>
            <a:rPr lang="sv-SE"/>
            <a:t>Vaginal hysterektomi med fixation</a:t>
          </a:r>
        </a:p>
      </dgm:t>
    </dgm:pt>
    <dgm:pt modelId="{2733A4C1-2B1E-40E0-AF32-71E2EB5C6EE8}" type="parTrans" cxnId="{0E5C49AD-D21A-4C8C-B08D-1B2F7C192047}">
      <dgm:prSet/>
      <dgm:spPr/>
      <dgm:t>
        <a:bodyPr/>
        <a:lstStyle/>
        <a:p>
          <a:endParaRPr lang="sv-SE"/>
        </a:p>
      </dgm:t>
    </dgm:pt>
    <dgm:pt modelId="{65D592AF-B264-4934-B424-B95942EAFD0E}" type="sibTrans" cxnId="{0E5C49AD-D21A-4C8C-B08D-1B2F7C192047}">
      <dgm:prSet/>
      <dgm:spPr/>
      <dgm:t>
        <a:bodyPr/>
        <a:lstStyle/>
        <a:p>
          <a:endParaRPr lang="sv-SE"/>
        </a:p>
      </dgm:t>
    </dgm:pt>
    <dgm:pt modelId="{DEE7CAEE-968D-4A50-8B70-3D41BF0D2CDB}">
      <dgm:prSet/>
      <dgm:spPr/>
      <dgm:t>
        <a:bodyPr/>
        <a:lstStyle/>
        <a:p>
          <a:r>
            <a:rPr lang="sv-SE"/>
            <a:t>Sakrokolpopexi</a:t>
          </a:r>
        </a:p>
      </dgm:t>
    </dgm:pt>
    <dgm:pt modelId="{BE62D057-336A-4FA1-8739-9ED066131B31}" type="parTrans" cxnId="{63F504FC-89F2-431B-B8EB-7D67C9A5BE3C}">
      <dgm:prSet/>
      <dgm:spPr/>
      <dgm:t>
        <a:bodyPr/>
        <a:lstStyle/>
        <a:p>
          <a:endParaRPr lang="sv-SE"/>
        </a:p>
      </dgm:t>
    </dgm:pt>
    <dgm:pt modelId="{7E3A093A-6A9B-4449-980D-C3733246BE01}" type="sibTrans" cxnId="{63F504FC-89F2-431B-B8EB-7D67C9A5BE3C}">
      <dgm:prSet/>
      <dgm:spPr/>
      <dgm:t>
        <a:bodyPr/>
        <a:lstStyle/>
        <a:p>
          <a:endParaRPr lang="sv-SE"/>
        </a:p>
      </dgm:t>
    </dgm:pt>
    <dgm:pt modelId="{4B251E0F-D28D-490B-86F1-389EE8A7C54E}">
      <dgm:prSet/>
      <dgm:spPr/>
      <dgm:t>
        <a:bodyPr/>
        <a:lstStyle/>
        <a:p>
          <a:r>
            <a:rPr lang="sv-SE"/>
            <a:t>med främre plastik</a:t>
          </a:r>
        </a:p>
      </dgm:t>
    </dgm:pt>
    <dgm:pt modelId="{67D62AA9-1F9A-47D3-961E-2AFDCF49ECF5}" type="parTrans" cxnId="{A6F8F833-4BF5-4DFE-8E14-AEF0B9E3B483}">
      <dgm:prSet/>
      <dgm:spPr/>
      <dgm:t>
        <a:bodyPr/>
        <a:lstStyle/>
        <a:p>
          <a:endParaRPr lang="sv-SE"/>
        </a:p>
      </dgm:t>
    </dgm:pt>
    <dgm:pt modelId="{EEED6FBF-E8F2-4EBD-8555-779F91906C50}" type="sibTrans" cxnId="{A6F8F833-4BF5-4DFE-8E14-AEF0B9E3B483}">
      <dgm:prSet/>
      <dgm:spPr/>
      <dgm:t>
        <a:bodyPr/>
        <a:lstStyle/>
        <a:p>
          <a:endParaRPr lang="sv-SE"/>
        </a:p>
      </dgm:t>
    </dgm:pt>
    <dgm:pt modelId="{3C0B96E1-B19A-421F-BC2D-A44ABFAD45C9}">
      <dgm:prSet/>
      <dgm:spPr/>
      <dgm:t>
        <a:bodyPr/>
        <a:lstStyle/>
        <a:p>
          <a:r>
            <a:rPr lang="sv-SE"/>
            <a:t>utan främre plastik</a:t>
          </a:r>
        </a:p>
      </dgm:t>
    </dgm:pt>
    <dgm:pt modelId="{D562FA58-9326-422D-9716-1C4C5AAB87D8}" type="parTrans" cxnId="{961B97B2-A611-4CD2-A474-DBBA073F5F48}">
      <dgm:prSet/>
      <dgm:spPr/>
      <dgm:t>
        <a:bodyPr/>
        <a:lstStyle/>
        <a:p>
          <a:endParaRPr lang="sv-SE"/>
        </a:p>
      </dgm:t>
    </dgm:pt>
    <dgm:pt modelId="{60117275-AEC6-4A38-B06A-3DE1191E28A8}" type="sibTrans" cxnId="{961B97B2-A611-4CD2-A474-DBBA073F5F48}">
      <dgm:prSet/>
      <dgm:spPr/>
      <dgm:t>
        <a:bodyPr/>
        <a:lstStyle/>
        <a:p>
          <a:endParaRPr lang="sv-SE"/>
        </a:p>
      </dgm:t>
    </dgm:pt>
    <dgm:pt modelId="{C1ADBBF6-AA25-4023-98AF-DD237A424569}">
      <dgm:prSet/>
      <dgm:spPr/>
      <dgm:t>
        <a:bodyPr/>
        <a:lstStyle/>
        <a:p>
          <a:r>
            <a:rPr lang="sv-SE"/>
            <a:t>Laparoskopisk </a:t>
          </a:r>
        </a:p>
      </dgm:t>
    </dgm:pt>
    <dgm:pt modelId="{7DF3D330-E717-44F9-AABC-F0311BB9D829}" type="parTrans" cxnId="{62A9AE73-8A72-4E9A-A10D-690AB3DBB8BC}">
      <dgm:prSet/>
      <dgm:spPr/>
      <dgm:t>
        <a:bodyPr/>
        <a:lstStyle/>
        <a:p>
          <a:endParaRPr lang="sv-SE"/>
        </a:p>
      </dgm:t>
    </dgm:pt>
    <dgm:pt modelId="{D1C2E5E5-0DAD-4DA4-8465-0C8FF405D319}" type="sibTrans" cxnId="{62A9AE73-8A72-4E9A-A10D-690AB3DBB8BC}">
      <dgm:prSet/>
      <dgm:spPr/>
      <dgm:t>
        <a:bodyPr/>
        <a:lstStyle/>
        <a:p>
          <a:endParaRPr lang="sv-SE"/>
        </a:p>
      </dgm:t>
    </dgm:pt>
    <dgm:pt modelId="{2F3CD473-7843-42EE-AA2E-CE903E81B3FC}">
      <dgm:prSet/>
      <dgm:spPr/>
      <dgm:t>
        <a:bodyPr/>
        <a:lstStyle/>
        <a:p>
          <a:r>
            <a:rPr lang="sv-SE"/>
            <a:t>Robotassisterad laparoskopisk</a:t>
          </a:r>
        </a:p>
      </dgm:t>
    </dgm:pt>
    <dgm:pt modelId="{9E40B2F4-D260-41AB-AAC1-55F0B7942D74}" type="parTrans" cxnId="{5ACE0D8A-5C9A-4E6E-BF85-9BC112026FAD}">
      <dgm:prSet/>
      <dgm:spPr/>
      <dgm:t>
        <a:bodyPr/>
        <a:lstStyle/>
        <a:p>
          <a:endParaRPr lang="sv-SE"/>
        </a:p>
      </dgm:t>
    </dgm:pt>
    <dgm:pt modelId="{BD5B9717-B3E9-44EA-B11D-53C09D64206B}" type="sibTrans" cxnId="{5ACE0D8A-5C9A-4E6E-BF85-9BC112026FAD}">
      <dgm:prSet/>
      <dgm:spPr/>
      <dgm:t>
        <a:bodyPr/>
        <a:lstStyle/>
        <a:p>
          <a:endParaRPr lang="sv-SE"/>
        </a:p>
      </dgm:t>
    </dgm:pt>
    <dgm:pt modelId="{323C4DE6-B5D3-470A-BB2B-35AED363AB63}">
      <dgm:prSet/>
      <dgm:spPr/>
      <dgm:t>
        <a:bodyPr/>
        <a:lstStyle/>
        <a:p>
          <a:r>
            <a:rPr lang="sv-SE"/>
            <a:t>Abdominell öppen</a:t>
          </a:r>
        </a:p>
      </dgm:t>
    </dgm:pt>
    <dgm:pt modelId="{039EE3BC-5D50-4D41-A09A-105259777C51}" type="parTrans" cxnId="{E90890F3-9AB9-48FF-B671-F1FD2E9C44F7}">
      <dgm:prSet/>
      <dgm:spPr/>
      <dgm:t>
        <a:bodyPr/>
        <a:lstStyle/>
        <a:p>
          <a:endParaRPr lang="sv-SE"/>
        </a:p>
      </dgm:t>
    </dgm:pt>
    <dgm:pt modelId="{017C0B45-D8AC-401B-9454-944FC01861AE}" type="sibTrans" cxnId="{E90890F3-9AB9-48FF-B671-F1FD2E9C44F7}">
      <dgm:prSet/>
      <dgm:spPr/>
      <dgm:t>
        <a:bodyPr/>
        <a:lstStyle/>
        <a:p>
          <a:endParaRPr lang="sv-SE"/>
        </a:p>
      </dgm:t>
    </dgm:pt>
    <dgm:pt modelId="{CEF0B148-0B44-4177-A62B-405E37C8F270}">
      <dgm:prSet/>
      <dgm:spPr/>
      <dgm:t>
        <a:bodyPr/>
        <a:lstStyle/>
        <a:p>
          <a:r>
            <a:rPr lang="sv-SE"/>
            <a:t>Cervix amputation</a:t>
          </a:r>
        </a:p>
      </dgm:t>
    </dgm:pt>
    <dgm:pt modelId="{2D3DBBE6-12C2-47F2-B59E-28F16EE7631B}" type="parTrans" cxnId="{5A48BCEE-9340-4CAB-8527-57FBF80ED83F}">
      <dgm:prSet/>
      <dgm:spPr/>
      <dgm:t>
        <a:bodyPr/>
        <a:lstStyle/>
        <a:p>
          <a:endParaRPr lang="sv-SE"/>
        </a:p>
      </dgm:t>
    </dgm:pt>
    <dgm:pt modelId="{A5390D54-4D0F-4379-BF10-8C7000295971}" type="sibTrans" cxnId="{5A48BCEE-9340-4CAB-8527-57FBF80ED83F}">
      <dgm:prSet/>
      <dgm:spPr/>
      <dgm:t>
        <a:bodyPr/>
        <a:lstStyle/>
        <a:p>
          <a:endParaRPr lang="sv-SE"/>
        </a:p>
      </dgm:t>
    </dgm:pt>
    <dgm:pt modelId="{6DE27370-BE87-47F6-A83C-37B850507E13}">
      <dgm:prSet/>
      <dgm:spPr/>
      <dgm:t>
        <a:bodyPr/>
        <a:lstStyle/>
        <a:p>
          <a:r>
            <a:rPr lang="sv-SE"/>
            <a:t>med främre plastik</a:t>
          </a:r>
        </a:p>
      </dgm:t>
    </dgm:pt>
    <dgm:pt modelId="{3989921E-E571-415D-A8F0-F83AD6192D9B}" type="parTrans" cxnId="{707808C4-0567-47CB-B96E-BAA1BC243969}">
      <dgm:prSet/>
      <dgm:spPr/>
      <dgm:t>
        <a:bodyPr/>
        <a:lstStyle/>
        <a:p>
          <a:endParaRPr lang="sv-SE"/>
        </a:p>
      </dgm:t>
    </dgm:pt>
    <dgm:pt modelId="{AA3D979F-0ACE-4B9C-BADB-07891B0D987A}" type="sibTrans" cxnId="{707808C4-0567-47CB-B96E-BAA1BC243969}">
      <dgm:prSet/>
      <dgm:spPr/>
      <dgm:t>
        <a:bodyPr/>
        <a:lstStyle/>
        <a:p>
          <a:endParaRPr lang="sv-SE"/>
        </a:p>
      </dgm:t>
    </dgm:pt>
    <dgm:pt modelId="{484CCCB2-50FB-4BEF-B56B-5AA39CA0BA98}">
      <dgm:prSet/>
      <dgm:spPr/>
      <dgm:t>
        <a:bodyPr/>
        <a:lstStyle/>
        <a:p>
          <a:r>
            <a:rPr lang="sv-SE"/>
            <a:t>utan främre plastik</a:t>
          </a:r>
        </a:p>
      </dgm:t>
    </dgm:pt>
    <dgm:pt modelId="{1FEBB98B-7D46-4B32-9A99-B9E810491877}" type="parTrans" cxnId="{673B6C21-BB01-419E-9D2A-DA004B721085}">
      <dgm:prSet/>
      <dgm:spPr/>
      <dgm:t>
        <a:bodyPr/>
        <a:lstStyle/>
        <a:p>
          <a:endParaRPr lang="sv-SE"/>
        </a:p>
      </dgm:t>
    </dgm:pt>
    <dgm:pt modelId="{94CAB471-B4B5-42AB-A066-4D11D443A2D9}" type="sibTrans" cxnId="{673B6C21-BB01-419E-9D2A-DA004B721085}">
      <dgm:prSet/>
      <dgm:spPr/>
      <dgm:t>
        <a:bodyPr/>
        <a:lstStyle/>
        <a:p>
          <a:endParaRPr lang="sv-SE"/>
        </a:p>
      </dgm:t>
    </dgm:pt>
    <dgm:pt modelId="{9E6A8F11-CEE3-4D77-B91F-38DD2435AB44}">
      <dgm:prSet/>
      <dgm:spPr/>
      <dgm:t>
        <a:bodyPr/>
        <a:lstStyle/>
        <a:p>
          <a:r>
            <a:rPr lang="sv-SE"/>
            <a:t>Sakrouteropexi</a:t>
          </a:r>
        </a:p>
      </dgm:t>
    </dgm:pt>
    <dgm:pt modelId="{8E33D08B-2C8C-497B-8285-8587B273848D}" type="parTrans" cxnId="{75EB23F1-B073-47D9-9F08-BEA462EC7664}">
      <dgm:prSet/>
      <dgm:spPr/>
      <dgm:t>
        <a:bodyPr/>
        <a:lstStyle/>
        <a:p>
          <a:endParaRPr lang="sv-SE"/>
        </a:p>
      </dgm:t>
    </dgm:pt>
    <dgm:pt modelId="{681C83F4-24EF-4290-8365-F7C3F1C21ABF}" type="sibTrans" cxnId="{75EB23F1-B073-47D9-9F08-BEA462EC7664}">
      <dgm:prSet/>
      <dgm:spPr/>
      <dgm:t>
        <a:bodyPr/>
        <a:lstStyle/>
        <a:p>
          <a:endParaRPr lang="sv-SE"/>
        </a:p>
      </dgm:t>
    </dgm:pt>
    <dgm:pt modelId="{4C2E8DAF-4095-4285-A82C-BC3D8F505E33}">
      <dgm:prSet/>
      <dgm:spPr/>
      <dgm:t>
        <a:bodyPr/>
        <a:lstStyle/>
        <a:p>
          <a:r>
            <a:rPr lang="sv-SE"/>
            <a:t>Laparoskopisk</a:t>
          </a:r>
        </a:p>
      </dgm:t>
    </dgm:pt>
    <dgm:pt modelId="{DC97D206-33FD-43DD-B208-FFCB4156C0E5}" type="parTrans" cxnId="{B555C1B8-5349-4956-AD8C-FD516EA2D559}">
      <dgm:prSet/>
      <dgm:spPr/>
      <dgm:t>
        <a:bodyPr/>
        <a:lstStyle/>
        <a:p>
          <a:endParaRPr lang="sv-SE"/>
        </a:p>
      </dgm:t>
    </dgm:pt>
    <dgm:pt modelId="{D49F7877-506B-4974-BC64-06D8795DBB3E}" type="sibTrans" cxnId="{B555C1B8-5349-4956-AD8C-FD516EA2D559}">
      <dgm:prSet/>
      <dgm:spPr/>
      <dgm:t>
        <a:bodyPr/>
        <a:lstStyle/>
        <a:p>
          <a:endParaRPr lang="sv-SE"/>
        </a:p>
      </dgm:t>
    </dgm:pt>
    <dgm:pt modelId="{11E83A7F-F3AA-48BF-ABC0-F2DD39228134}">
      <dgm:prSet/>
      <dgm:spPr/>
      <dgm:t>
        <a:bodyPr/>
        <a:lstStyle/>
        <a:p>
          <a:r>
            <a:rPr lang="sv-SE"/>
            <a:t>Robotassisterad laparoskopisk</a:t>
          </a:r>
        </a:p>
      </dgm:t>
    </dgm:pt>
    <dgm:pt modelId="{DCB2AC82-4572-4C55-91D8-CEF222B4862E}" type="parTrans" cxnId="{988877DD-1743-4987-9D90-884E997BCA19}">
      <dgm:prSet/>
      <dgm:spPr/>
      <dgm:t>
        <a:bodyPr/>
        <a:lstStyle/>
        <a:p>
          <a:endParaRPr lang="sv-SE"/>
        </a:p>
      </dgm:t>
    </dgm:pt>
    <dgm:pt modelId="{A08F3C83-AB8D-4C4C-9773-A8A4F97F9162}" type="sibTrans" cxnId="{988877DD-1743-4987-9D90-884E997BCA19}">
      <dgm:prSet/>
      <dgm:spPr/>
      <dgm:t>
        <a:bodyPr/>
        <a:lstStyle/>
        <a:p>
          <a:endParaRPr lang="sv-SE"/>
        </a:p>
      </dgm:t>
    </dgm:pt>
    <dgm:pt modelId="{5BF47808-4FA1-4200-AFCD-4998555F401A}">
      <dgm:prSet/>
      <dgm:spPr/>
      <dgm:t>
        <a:bodyPr/>
        <a:lstStyle/>
        <a:p>
          <a:r>
            <a:rPr lang="sv-SE"/>
            <a:t>Abdominell öppen</a:t>
          </a:r>
        </a:p>
      </dgm:t>
    </dgm:pt>
    <dgm:pt modelId="{3E8E5242-5526-46E4-BAF1-2527FCB7FAA5}" type="parTrans" cxnId="{4345F742-83A5-4D8D-9783-B925D5ADEF69}">
      <dgm:prSet/>
      <dgm:spPr/>
      <dgm:t>
        <a:bodyPr/>
        <a:lstStyle/>
        <a:p>
          <a:endParaRPr lang="sv-SE"/>
        </a:p>
      </dgm:t>
    </dgm:pt>
    <dgm:pt modelId="{3DA3D7CA-923B-4745-BE8E-01052ADC3A0B}" type="sibTrans" cxnId="{4345F742-83A5-4D8D-9783-B925D5ADEF69}">
      <dgm:prSet/>
      <dgm:spPr/>
      <dgm:t>
        <a:bodyPr/>
        <a:lstStyle/>
        <a:p>
          <a:endParaRPr lang="sv-SE"/>
        </a:p>
      </dgm:t>
    </dgm:pt>
    <dgm:pt modelId="{E43E0D8A-3D7D-4A5C-9A30-E79ABACE64A5}">
      <dgm:prSet/>
      <dgm:spPr/>
      <dgm:t>
        <a:bodyPr/>
        <a:lstStyle/>
        <a:p>
          <a:r>
            <a:rPr lang="sv-SE"/>
            <a:t>Sakrospinosus</a:t>
          </a:r>
        </a:p>
        <a:p>
          <a:r>
            <a:rPr lang="sv-SE"/>
            <a:t>ligament fixation</a:t>
          </a:r>
        </a:p>
        <a:p>
          <a:r>
            <a:rPr lang="sv-SE"/>
            <a:t>(uni eller bilateral)</a:t>
          </a:r>
        </a:p>
      </dgm:t>
    </dgm:pt>
    <dgm:pt modelId="{D5356A4E-7BEB-447E-88F9-FF80E69BB19E}" type="parTrans" cxnId="{08884338-26FA-4DEC-8042-CCAD8148D8D3}">
      <dgm:prSet/>
      <dgm:spPr/>
      <dgm:t>
        <a:bodyPr/>
        <a:lstStyle/>
        <a:p>
          <a:endParaRPr lang="sv-SE"/>
        </a:p>
      </dgm:t>
    </dgm:pt>
    <dgm:pt modelId="{0DB80E38-5418-456E-8AB7-AB40BDB87ED3}" type="sibTrans" cxnId="{08884338-26FA-4DEC-8042-CCAD8148D8D3}">
      <dgm:prSet/>
      <dgm:spPr/>
      <dgm:t>
        <a:bodyPr/>
        <a:lstStyle/>
        <a:p>
          <a:endParaRPr lang="sv-SE"/>
        </a:p>
      </dgm:t>
    </dgm:pt>
    <dgm:pt modelId="{6056D468-2B25-48D0-B0B9-9061B1AB6532}">
      <dgm:prSet/>
      <dgm:spPr/>
      <dgm:t>
        <a:bodyPr/>
        <a:lstStyle/>
        <a:p>
          <a:r>
            <a:rPr lang="sv-SE"/>
            <a:t>Med sutur</a:t>
          </a:r>
        </a:p>
      </dgm:t>
    </dgm:pt>
    <dgm:pt modelId="{94BC2D61-F60F-4693-AD27-89FB98CD927C}" type="parTrans" cxnId="{475B964E-1E67-43E9-8447-74AA53BB7402}">
      <dgm:prSet/>
      <dgm:spPr/>
      <dgm:t>
        <a:bodyPr/>
        <a:lstStyle/>
        <a:p>
          <a:endParaRPr lang="sv-SE"/>
        </a:p>
      </dgm:t>
    </dgm:pt>
    <dgm:pt modelId="{48A93A70-0283-4EB1-A6F9-62D690E158A6}" type="sibTrans" cxnId="{475B964E-1E67-43E9-8447-74AA53BB7402}">
      <dgm:prSet/>
      <dgm:spPr/>
      <dgm:t>
        <a:bodyPr/>
        <a:lstStyle/>
        <a:p>
          <a:endParaRPr lang="sv-SE"/>
        </a:p>
      </dgm:t>
    </dgm:pt>
    <dgm:pt modelId="{51A8BE5C-4265-446B-BF75-81AFC3A5B4D9}">
      <dgm:prSet/>
      <dgm:spPr/>
      <dgm:t>
        <a:bodyPr/>
        <a:lstStyle/>
        <a:p>
          <a:r>
            <a:rPr lang="sv-SE"/>
            <a:t>Med nät</a:t>
          </a:r>
        </a:p>
      </dgm:t>
    </dgm:pt>
    <dgm:pt modelId="{0626E882-7812-4604-BEBE-077E33FF90A1}" type="parTrans" cxnId="{2844E7E1-09F9-44A5-A50F-F0CCF7CF84F8}">
      <dgm:prSet/>
      <dgm:spPr/>
      <dgm:t>
        <a:bodyPr/>
        <a:lstStyle/>
        <a:p>
          <a:endParaRPr lang="sv-SE"/>
        </a:p>
      </dgm:t>
    </dgm:pt>
    <dgm:pt modelId="{F12CDBD5-6A80-4232-A5BE-BA5304DF767E}" type="sibTrans" cxnId="{2844E7E1-09F9-44A5-A50F-F0CCF7CF84F8}">
      <dgm:prSet/>
      <dgm:spPr/>
      <dgm:t>
        <a:bodyPr/>
        <a:lstStyle/>
        <a:p>
          <a:endParaRPr lang="sv-SE"/>
        </a:p>
      </dgm:t>
    </dgm:pt>
    <dgm:pt modelId="{7134B17B-FE52-4810-B7DB-0DF2879AE1CC}">
      <dgm:prSet/>
      <dgm:spPr/>
      <dgm:t>
        <a:bodyPr/>
        <a:lstStyle/>
        <a:p>
          <a:r>
            <a:rPr lang="sv-SE"/>
            <a:t>Sakrospinosus </a:t>
          </a:r>
        </a:p>
        <a:p>
          <a:r>
            <a:rPr lang="sv-SE"/>
            <a:t>ligament fixation</a:t>
          </a:r>
        </a:p>
        <a:p>
          <a:r>
            <a:rPr lang="sv-SE"/>
            <a:t>(uni eller bilateral)</a:t>
          </a:r>
        </a:p>
      </dgm:t>
    </dgm:pt>
    <dgm:pt modelId="{B665A8D7-B454-46C4-B80D-C77BFE86CC2F}" type="parTrans" cxnId="{B59BC808-B881-439E-84CB-F115DB5AB350}">
      <dgm:prSet/>
      <dgm:spPr/>
      <dgm:t>
        <a:bodyPr/>
        <a:lstStyle/>
        <a:p>
          <a:endParaRPr lang="sv-SE"/>
        </a:p>
      </dgm:t>
    </dgm:pt>
    <dgm:pt modelId="{4962A1C0-66B3-485E-B07D-00B264381A42}" type="sibTrans" cxnId="{B59BC808-B881-439E-84CB-F115DB5AB350}">
      <dgm:prSet/>
      <dgm:spPr/>
      <dgm:t>
        <a:bodyPr/>
        <a:lstStyle/>
        <a:p>
          <a:endParaRPr lang="sv-SE"/>
        </a:p>
      </dgm:t>
    </dgm:pt>
    <dgm:pt modelId="{E5D00113-3723-4190-95D1-8D2B231550A7}">
      <dgm:prSet/>
      <dgm:spPr/>
      <dgm:t>
        <a:bodyPr/>
        <a:lstStyle/>
        <a:p>
          <a:r>
            <a:rPr lang="sv-SE"/>
            <a:t>Med sutur</a:t>
          </a:r>
        </a:p>
      </dgm:t>
    </dgm:pt>
    <dgm:pt modelId="{E25364E8-49A3-4338-B8C8-4447B988A024}" type="parTrans" cxnId="{28C5EFA9-C397-42F8-BF58-DEB06FE8934B}">
      <dgm:prSet/>
      <dgm:spPr/>
      <dgm:t>
        <a:bodyPr/>
        <a:lstStyle/>
        <a:p>
          <a:endParaRPr lang="sv-SE"/>
        </a:p>
      </dgm:t>
    </dgm:pt>
    <dgm:pt modelId="{75BC1559-2FE7-46E2-84CC-07669A2354CA}" type="sibTrans" cxnId="{28C5EFA9-C397-42F8-BF58-DEB06FE8934B}">
      <dgm:prSet/>
      <dgm:spPr/>
      <dgm:t>
        <a:bodyPr/>
        <a:lstStyle/>
        <a:p>
          <a:endParaRPr lang="sv-SE"/>
        </a:p>
      </dgm:t>
    </dgm:pt>
    <dgm:pt modelId="{C4D627E8-3C09-4058-8E2E-EC6DF4813470}">
      <dgm:prSet/>
      <dgm:spPr/>
      <dgm:t>
        <a:bodyPr/>
        <a:lstStyle/>
        <a:p>
          <a:r>
            <a:rPr lang="sv-SE"/>
            <a:t>Med nät</a:t>
          </a:r>
        </a:p>
      </dgm:t>
    </dgm:pt>
    <dgm:pt modelId="{B734D493-6DDA-4D2C-889F-54C25C15B7FC}" type="parTrans" cxnId="{5DE71436-FDC7-446E-A8B2-D6C285821793}">
      <dgm:prSet/>
      <dgm:spPr/>
      <dgm:t>
        <a:bodyPr/>
        <a:lstStyle/>
        <a:p>
          <a:endParaRPr lang="sv-SE"/>
        </a:p>
      </dgm:t>
    </dgm:pt>
    <dgm:pt modelId="{CC5DA219-1FC0-40F6-BD83-F15C11F7696A}" type="sibTrans" cxnId="{5DE71436-FDC7-446E-A8B2-D6C285821793}">
      <dgm:prSet/>
      <dgm:spPr/>
      <dgm:t>
        <a:bodyPr/>
        <a:lstStyle/>
        <a:p>
          <a:endParaRPr lang="sv-SE"/>
        </a:p>
      </dgm:t>
    </dgm:pt>
    <dgm:pt modelId="{49A6D9E7-5AA1-46D1-9CDC-4E3F11380C2F}" type="pres">
      <dgm:prSet presAssocID="{5F09F549-669B-4361-AD95-B8D01D29F4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766925-9AA2-49B6-A3F3-8BF348489441}" type="pres">
      <dgm:prSet presAssocID="{05772E15-7F7E-4320-8AF8-D346A8A2EACA}" presName="hierRoot1" presStyleCnt="0">
        <dgm:presLayoutVars>
          <dgm:hierBranch val="init"/>
        </dgm:presLayoutVars>
      </dgm:prSet>
      <dgm:spPr/>
    </dgm:pt>
    <dgm:pt modelId="{0302806C-A0E6-4162-BCCE-8515ED9BFC66}" type="pres">
      <dgm:prSet presAssocID="{05772E15-7F7E-4320-8AF8-D346A8A2EACA}" presName="rootComposite1" presStyleCnt="0"/>
      <dgm:spPr/>
    </dgm:pt>
    <dgm:pt modelId="{45E8FA71-90F6-4BCE-B7BF-9F67CA0125B4}" type="pres">
      <dgm:prSet presAssocID="{05772E15-7F7E-4320-8AF8-D346A8A2EACA}" presName="rootText1" presStyleLbl="node0" presStyleIdx="0" presStyleCnt="1">
        <dgm:presLayoutVars>
          <dgm:chPref val="3"/>
        </dgm:presLayoutVars>
      </dgm:prSet>
      <dgm:spPr/>
    </dgm:pt>
    <dgm:pt modelId="{393E1BEA-6E50-439B-BF30-EA2734F3E8E1}" type="pres">
      <dgm:prSet presAssocID="{05772E15-7F7E-4320-8AF8-D346A8A2EACA}" presName="rootConnector1" presStyleLbl="node1" presStyleIdx="0" presStyleCnt="0"/>
      <dgm:spPr/>
    </dgm:pt>
    <dgm:pt modelId="{B20E5C31-3E65-42D7-A6B0-FD88E3C77AD3}" type="pres">
      <dgm:prSet presAssocID="{05772E15-7F7E-4320-8AF8-D346A8A2EACA}" presName="hierChild2" presStyleCnt="0"/>
      <dgm:spPr/>
    </dgm:pt>
    <dgm:pt modelId="{3F01BCDA-76D9-4DF5-94DB-13B17D443D64}" type="pres">
      <dgm:prSet presAssocID="{0663C221-B67F-4E17-9FD6-28E0B4007E6B}" presName="Name37" presStyleLbl="parChTrans1D2" presStyleIdx="0" presStyleCnt="2"/>
      <dgm:spPr/>
    </dgm:pt>
    <dgm:pt modelId="{307949D7-2AB7-47FE-B288-F83D25995047}" type="pres">
      <dgm:prSet presAssocID="{D8E62ED7-C558-4AED-9117-9C03C99ADCD3}" presName="hierRoot2" presStyleCnt="0">
        <dgm:presLayoutVars>
          <dgm:hierBranch val="init"/>
        </dgm:presLayoutVars>
      </dgm:prSet>
      <dgm:spPr/>
    </dgm:pt>
    <dgm:pt modelId="{9A33D968-8C60-4802-BC34-9A03A5D08C3E}" type="pres">
      <dgm:prSet presAssocID="{D8E62ED7-C558-4AED-9117-9C03C99ADCD3}" presName="rootComposite" presStyleCnt="0"/>
      <dgm:spPr/>
    </dgm:pt>
    <dgm:pt modelId="{585CC61C-4977-4974-8A9A-DA0B1E50E876}" type="pres">
      <dgm:prSet presAssocID="{D8E62ED7-C558-4AED-9117-9C03C99ADCD3}" presName="rootText" presStyleLbl="node2" presStyleIdx="0" presStyleCnt="2">
        <dgm:presLayoutVars>
          <dgm:chPref val="3"/>
        </dgm:presLayoutVars>
      </dgm:prSet>
      <dgm:spPr/>
    </dgm:pt>
    <dgm:pt modelId="{EDC13DFE-FE3F-4AD8-AB36-A94BF2BB4326}" type="pres">
      <dgm:prSet presAssocID="{D8E62ED7-C558-4AED-9117-9C03C99ADCD3}" presName="rootConnector" presStyleLbl="node2" presStyleIdx="0" presStyleCnt="2"/>
      <dgm:spPr/>
    </dgm:pt>
    <dgm:pt modelId="{3D905BA5-3D92-495D-9CA3-AEFE7A04B60C}" type="pres">
      <dgm:prSet presAssocID="{D8E62ED7-C558-4AED-9117-9C03C99ADCD3}" presName="hierChild4" presStyleCnt="0"/>
      <dgm:spPr/>
    </dgm:pt>
    <dgm:pt modelId="{1ED4AB6B-DAA5-450D-87F1-BE41CE1D5D4A}" type="pres">
      <dgm:prSet presAssocID="{2733A4C1-2B1E-40E0-AF32-71E2EB5C6EE8}" presName="Name37" presStyleLbl="parChTrans1D3" presStyleIdx="0" presStyleCnt="6"/>
      <dgm:spPr/>
    </dgm:pt>
    <dgm:pt modelId="{4B28705D-3C27-4629-ACE8-F370AFB95F36}" type="pres">
      <dgm:prSet presAssocID="{FA4AE512-016D-46EB-BCA5-AEDD4E3F612D}" presName="hierRoot2" presStyleCnt="0">
        <dgm:presLayoutVars>
          <dgm:hierBranch val="init"/>
        </dgm:presLayoutVars>
      </dgm:prSet>
      <dgm:spPr/>
    </dgm:pt>
    <dgm:pt modelId="{BF075FE6-ABCF-4188-BC6B-03F77B6D735F}" type="pres">
      <dgm:prSet presAssocID="{FA4AE512-016D-46EB-BCA5-AEDD4E3F612D}" presName="rootComposite" presStyleCnt="0"/>
      <dgm:spPr/>
    </dgm:pt>
    <dgm:pt modelId="{82C841AC-7299-40CD-8B45-8675A649E9B2}" type="pres">
      <dgm:prSet presAssocID="{FA4AE512-016D-46EB-BCA5-AEDD4E3F612D}" presName="rootText" presStyleLbl="node3" presStyleIdx="0" presStyleCnt="6">
        <dgm:presLayoutVars>
          <dgm:chPref val="3"/>
        </dgm:presLayoutVars>
      </dgm:prSet>
      <dgm:spPr/>
    </dgm:pt>
    <dgm:pt modelId="{645FECD3-4470-4EFC-92ED-2B3C786C06A1}" type="pres">
      <dgm:prSet presAssocID="{FA4AE512-016D-46EB-BCA5-AEDD4E3F612D}" presName="rootConnector" presStyleLbl="node3" presStyleIdx="0" presStyleCnt="6"/>
      <dgm:spPr/>
    </dgm:pt>
    <dgm:pt modelId="{EA24BDEE-071E-4979-AE5D-FCFC28B0319F}" type="pres">
      <dgm:prSet presAssocID="{FA4AE512-016D-46EB-BCA5-AEDD4E3F612D}" presName="hierChild4" presStyleCnt="0"/>
      <dgm:spPr/>
    </dgm:pt>
    <dgm:pt modelId="{E475F72F-4568-4359-8CED-848FE3DCA021}" type="pres">
      <dgm:prSet presAssocID="{67D62AA9-1F9A-47D3-961E-2AFDCF49ECF5}" presName="Name37" presStyleLbl="parChTrans1D4" presStyleIdx="0" presStyleCnt="14"/>
      <dgm:spPr/>
    </dgm:pt>
    <dgm:pt modelId="{6CBDC54C-8953-4AFC-9219-CCCD7B225262}" type="pres">
      <dgm:prSet presAssocID="{4B251E0F-D28D-490B-86F1-389EE8A7C54E}" presName="hierRoot2" presStyleCnt="0">
        <dgm:presLayoutVars>
          <dgm:hierBranch val="init"/>
        </dgm:presLayoutVars>
      </dgm:prSet>
      <dgm:spPr/>
    </dgm:pt>
    <dgm:pt modelId="{EBF8B761-C0F7-4B1E-8A4E-7E0E077288B4}" type="pres">
      <dgm:prSet presAssocID="{4B251E0F-D28D-490B-86F1-389EE8A7C54E}" presName="rootComposite" presStyleCnt="0"/>
      <dgm:spPr/>
    </dgm:pt>
    <dgm:pt modelId="{FDC4FA81-AADC-46C7-B71A-9DB94C61E3B1}" type="pres">
      <dgm:prSet presAssocID="{4B251E0F-D28D-490B-86F1-389EE8A7C54E}" presName="rootText" presStyleLbl="node4" presStyleIdx="0" presStyleCnt="14">
        <dgm:presLayoutVars>
          <dgm:chPref val="3"/>
        </dgm:presLayoutVars>
      </dgm:prSet>
      <dgm:spPr/>
    </dgm:pt>
    <dgm:pt modelId="{F0A2EABD-8CDC-4859-96D9-AAAF122FB5DA}" type="pres">
      <dgm:prSet presAssocID="{4B251E0F-D28D-490B-86F1-389EE8A7C54E}" presName="rootConnector" presStyleLbl="node4" presStyleIdx="0" presStyleCnt="14"/>
      <dgm:spPr/>
    </dgm:pt>
    <dgm:pt modelId="{5F05CBE5-A965-4499-95D0-F09F235BD6F4}" type="pres">
      <dgm:prSet presAssocID="{4B251E0F-D28D-490B-86F1-389EE8A7C54E}" presName="hierChild4" presStyleCnt="0"/>
      <dgm:spPr/>
    </dgm:pt>
    <dgm:pt modelId="{F3C3507F-70D1-416A-800B-40AEF753DFAF}" type="pres">
      <dgm:prSet presAssocID="{4B251E0F-D28D-490B-86F1-389EE8A7C54E}" presName="hierChild5" presStyleCnt="0"/>
      <dgm:spPr/>
    </dgm:pt>
    <dgm:pt modelId="{F5FEE4B2-E7AE-4E18-82EE-73819C3ACC22}" type="pres">
      <dgm:prSet presAssocID="{D562FA58-9326-422D-9716-1C4C5AAB87D8}" presName="Name37" presStyleLbl="parChTrans1D4" presStyleIdx="1" presStyleCnt="14"/>
      <dgm:spPr/>
    </dgm:pt>
    <dgm:pt modelId="{E7C54253-BC83-45FF-BADB-0EAB31F88E2F}" type="pres">
      <dgm:prSet presAssocID="{3C0B96E1-B19A-421F-BC2D-A44ABFAD45C9}" presName="hierRoot2" presStyleCnt="0">
        <dgm:presLayoutVars>
          <dgm:hierBranch val="init"/>
        </dgm:presLayoutVars>
      </dgm:prSet>
      <dgm:spPr/>
    </dgm:pt>
    <dgm:pt modelId="{E130586F-AC67-48EC-AEB1-923AF2CBD1AB}" type="pres">
      <dgm:prSet presAssocID="{3C0B96E1-B19A-421F-BC2D-A44ABFAD45C9}" presName="rootComposite" presStyleCnt="0"/>
      <dgm:spPr/>
    </dgm:pt>
    <dgm:pt modelId="{19A95319-996B-4F6D-9F26-2D8ACDB1E71F}" type="pres">
      <dgm:prSet presAssocID="{3C0B96E1-B19A-421F-BC2D-A44ABFAD45C9}" presName="rootText" presStyleLbl="node4" presStyleIdx="1" presStyleCnt="14">
        <dgm:presLayoutVars>
          <dgm:chPref val="3"/>
        </dgm:presLayoutVars>
      </dgm:prSet>
      <dgm:spPr/>
    </dgm:pt>
    <dgm:pt modelId="{B325835D-9386-48FC-A4D5-0EA02F005651}" type="pres">
      <dgm:prSet presAssocID="{3C0B96E1-B19A-421F-BC2D-A44ABFAD45C9}" presName="rootConnector" presStyleLbl="node4" presStyleIdx="1" presStyleCnt="14"/>
      <dgm:spPr/>
    </dgm:pt>
    <dgm:pt modelId="{E85C969E-2E2C-4852-A67F-AD4465AC9297}" type="pres">
      <dgm:prSet presAssocID="{3C0B96E1-B19A-421F-BC2D-A44ABFAD45C9}" presName="hierChild4" presStyleCnt="0"/>
      <dgm:spPr/>
    </dgm:pt>
    <dgm:pt modelId="{8DE408DE-8057-4FF3-AB2C-E56C1F5C3AA7}" type="pres">
      <dgm:prSet presAssocID="{3C0B96E1-B19A-421F-BC2D-A44ABFAD45C9}" presName="hierChild5" presStyleCnt="0"/>
      <dgm:spPr/>
    </dgm:pt>
    <dgm:pt modelId="{FAB4F873-306C-4027-ABE7-93E487097F8C}" type="pres">
      <dgm:prSet presAssocID="{FA4AE512-016D-46EB-BCA5-AEDD4E3F612D}" presName="hierChild5" presStyleCnt="0"/>
      <dgm:spPr/>
    </dgm:pt>
    <dgm:pt modelId="{D9268AD8-65BC-4AD4-A31D-80C847783AF7}" type="pres">
      <dgm:prSet presAssocID="{2D3DBBE6-12C2-47F2-B59E-28F16EE7631B}" presName="Name37" presStyleLbl="parChTrans1D3" presStyleIdx="1" presStyleCnt="6"/>
      <dgm:spPr/>
    </dgm:pt>
    <dgm:pt modelId="{C8756E1B-5633-42EE-9AD1-FBF9A4809AA5}" type="pres">
      <dgm:prSet presAssocID="{CEF0B148-0B44-4177-A62B-405E37C8F270}" presName="hierRoot2" presStyleCnt="0">
        <dgm:presLayoutVars>
          <dgm:hierBranch val="init"/>
        </dgm:presLayoutVars>
      </dgm:prSet>
      <dgm:spPr/>
    </dgm:pt>
    <dgm:pt modelId="{A714ABA3-B83A-4199-A8DE-E583B5487503}" type="pres">
      <dgm:prSet presAssocID="{CEF0B148-0B44-4177-A62B-405E37C8F270}" presName="rootComposite" presStyleCnt="0"/>
      <dgm:spPr/>
    </dgm:pt>
    <dgm:pt modelId="{13C6C462-E1C0-40EC-84F6-96D0CCD82842}" type="pres">
      <dgm:prSet presAssocID="{CEF0B148-0B44-4177-A62B-405E37C8F270}" presName="rootText" presStyleLbl="node3" presStyleIdx="1" presStyleCnt="6">
        <dgm:presLayoutVars>
          <dgm:chPref val="3"/>
        </dgm:presLayoutVars>
      </dgm:prSet>
      <dgm:spPr/>
    </dgm:pt>
    <dgm:pt modelId="{03EBC76C-59B4-48C7-8908-72E3509EBF38}" type="pres">
      <dgm:prSet presAssocID="{CEF0B148-0B44-4177-A62B-405E37C8F270}" presName="rootConnector" presStyleLbl="node3" presStyleIdx="1" presStyleCnt="6"/>
      <dgm:spPr/>
    </dgm:pt>
    <dgm:pt modelId="{5794BCAE-7714-4ECA-9254-35273DFF3C22}" type="pres">
      <dgm:prSet presAssocID="{CEF0B148-0B44-4177-A62B-405E37C8F270}" presName="hierChild4" presStyleCnt="0"/>
      <dgm:spPr/>
    </dgm:pt>
    <dgm:pt modelId="{4A7679B4-CC57-4AC2-96C0-BF9B1F26B11F}" type="pres">
      <dgm:prSet presAssocID="{3989921E-E571-415D-A8F0-F83AD6192D9B}" presName="Name37" presStyleLbl="parChTrans1D4" presStyleIdx="2" presStyleCnt="14"/>
      <dgm:spPr/>
    </dgm:pt>
    <dgm:pt modelId="{844A89E8-BC7F-4557-8786-B547E5FA81D2}" type="pres">
      <dgm:prSet presAssocID="{6DE27370-BE87-47F6-A83C-37B850507E13}" presName="hierRoot2" presStyleCnt="0">
        <dgm:presLayoutVars>
          <dgm:hierBranch val="init"/>
        </dgm:presLayoutVars>
      </dgm:prSet>
      <dgm:spPr/>
    </dgm:pt>
    <dgm:pt modelId="{AFBA113D-53D3-46A5-9398-32EFF4FE0847}" type="pres">
      <dgm:prSet presAssocID="{6DE27370-BE87-47F6-A83C-37B850507E13}" presName="rootComposite" presStyleCnt="0"/>
      <dgm:spPr/>
    </dgm:pt>
    <dgm:pt modelId="{522C776E-8C0A-4DBD-8634-05769590CD09}" type="pres">
      <dgm:prSet presAssocID="{6DE27370-BE87-47F6-A83C-37B850507E13}" presName="rootText" presStyleLbl="node4" presStyleIdx="2" presStyleCnt="14">
        <dgm:presLayoutVars>
          <dgm:chPref val="3"/>
        </dgm:presLayoutVars>
      </dgm:prSet>
      <dgm:spPr/>
    </dgm:pt>
    <dgm:pt modelId="{30D844ED-CE7A-4F29-B55D-0EF50ADF60B6}" type="pres">
      <dgm:prSet presAssocID="{6DE27370-BE87-47F6-A83C-37B850507E13}" presName="rootConnector" presStyleLbl="node4" presStyleIdx="2" presStyleCnt="14"/>
      <dgm:spPr/>
    </dgm:pt>
    <dgm:pt modelId="{4AE6F923-EBCE-40A7-BC63-CD4E0E4F764C}" type="pres">
      <dgm:prSet presAssocID="{6DE27370-BE87-47F6-A83C-37B850507E13}" presName="hierChild4" presStyleCnt="0"/>
      <dgm:spPr/>
    </dgm:pt>
    <dgm:pt modelId="{30A13762-AFD4-4339-B82F-9820109BD936}" type="pres">
      <dgm:prSet presAssocID="{6DE27370-BE87-47F6-A83C-37B850507E13}" presName="hierChild5" presStyleCnt="0"/>
      <dgm:spPr/>
    </dgm:pt>
    <dgm:pt modelId="{0690C2D4-6AD3-4792-88EF-8AD9AF3AC5FB}" type="pres">
      <dgm:prSet presAssocID="{1FEBB98B-7D46-4B32-9A99-B9E810491877}" presName="Name37" presStyleLbl="parChTrans1D4" presStyleIdx="3" presStyleCnt="14"/>
      <dgm:spPr/>
    </dgm:pt>
    <dgm:pt modelId="{DBBCF144-83CB-458B-AD7E-DA79EA7327BE}" type="pres">
      <dgm:prSet presAssocID="{484CCCB2-50FB-4BEF-B56B-5AA39CA0BA98}" presName="hierRoot2" presStyleCnt="0">
        <dgm:presLayoutVars>
          <dgm:hierBranch val="init"/>
        </dgm:presLayoutVars>
      </dgm:prSet>
      <dgm:spPr/>
    </dgm:pt>
    <dgm:pt modelId="{4ACD8033-05A0-4534-ACD6-8A7D1DFF8C11}" type="pres">
      <dgm:prSet presAssocID="{484CCCB2-50FB-4BEF-B56B-5AA39CA0BA98}" presName="rootComposite" presStyleCnt="0"/>
      <dgm:spPr/>
    </dgm:pt>
    <dgm:pt modelId="{88DE5654-7B9F-4648-B7C9-33C6963328E7}" type="pres">
      <dgm:prSet presAssocID="{484CCCB2-50FB-4BEF-B56B-5AA39CA0BA98}" presName="rootText" presStyleLbl="node4" presStyleIdx="3" presStyleCnt="14">
        <dgm:presLayoutVars>
          <dgm:chPref val="3"/>
        </dgm:presLayoutVars>
      </dgm:prSet>
      <dgm:spPr/>
    </dgm:pt>
    <dgm:pt modelId="{062B77DA-71B3-4703-8E0A-FB4E3DCC4135}" type="pres">
      <dgm:prSet presAssocID="{484CCCB2-50FB-4BEF-B56B-5AA39CA0BA98}" presName="rootConnector" presStyleLbl="node4" presStyleIdx="3" presStyleCnt="14"/>
      <dgm:spPr/>
    </dgm:pt>
    <dgm:pt modelId="{E67326AC-7849-452E-BF23-385FDE4B2AE1}" type="pres">
      <dgm:prSet presAssocID="{484CCCB2-50FB-4BEF-B56B-5AA39CA0BA98}" presName="hierChild4" presStyleCnt="0"/>
      <dgm:spPr/>
    </dgm:pt>
    <dgm:pt modelId="{424E6D5E-B5ED-4B77-AAB6-FC393F287656}" type="pres">
      <dgm:prSet presAssocID="{484CCCB2-50FB-4BEF-B56B-5AA39CA0BA98}" presName="hierChild5" presStyleCnt="0"/>
      <dgm:spPr/>
    </dgm:pt>
    <dgm:pt modelId="{ABB98D0F-B7C3-488B-9364-C8BDD389A4E1}" type="pres">
      <dgm:prSet presAssocID="{CEF0B148-0B44-4177-A62B-405E37C8F270}" presName="hierChild5" presStyleCnt="0"/>
      <dgm:spPr/>
    </dgm:pt>
    <dgm:pt modelId="{C0DFA4DD-C73F-4120-94D0-52FA351EA2F7}" type="pres">
      <dgm:prSet presAssocID="{8E33D08B-2C8C-497B-8285-8587B273848D}" presName="Name37" presStyleLbl="parChTrans1D3" presStyleIdx="2" presStyleCnt="6"/>
      <dgm:spPr/>
    </dgm:pt>
    <dgm:pt modelId="{8AD83E24-7FCA-44C2-BD15-E728F2B39364}" type="pres">
      <dgm:prSet presAssocID="{9E6A8F11-CEE3-4D77-B91F-38DD2435AB44}" presName="hierRoot2" presStyleCnt="0">
        <dgm:presLayoutVars>
          <dgm:hierBranch val="init"/>
        </dgm:presLayoutVars>
      </dgm:prSet>
      <dgm:spPr/>
    </dgm:pt>
    <dgm:pt modelId="{B72F697E-8955-4583-B6CB-BC00C50FA2DC}" type="pres">
      <dgm:prSet presAssocID="{9E6A8F11-CEE3-4D77-B91F-38DD2435AB44}" presName="rootComposite" presStyleCnt="0"/>
      <dgm:spPr/>
    </dgm:pt>
    <dgm:pt modelId="{9A87E13E-A243-4A18-AA1A-F441C7A2D40F}" type="pres">
      <dgm:prSet presAssocID="{9E6A8F11-CEE3-4D77-B91F-38DD2435AB44}" presName="rootText" presStyleLbl="node3" presStyleIdx="2" presStyleCnt="6">
        <dgm:presLayoutVars>
          <dgm:chPref val="3"/>
        </dgm:presLayoutVars>
      </dgm:prSet>
      <dgm:spPr/>
    </dgm:pt>
    <dgm:pt modelId="{F7A1EDF6-96E8-4FB4-A239-FF2951952960}" type="pres">
      <dgm:prSet presAssocID="{9E6A8F11-CEE3-4D77-B91F-38DD2435AB44}" presName="rootConnector" presStyleLbl="node3" presStyleIdx="2" presStyleCnt="6"/>
      <dgm:spPr/>
    </dgm:pt>
    <dgm:pt modelId="{2F4E768B-830F-4EDB-8513-A363ACB55E9B}" type="pres">
      <dgm:prSet presAssocID="{9E6A8F11-CEE3-4D77-B91F-38DD2435AB44}" presName="hierChild4" presStyleCnt="0"/>
      <dgm:spPr/>
    </dgm:pt>
    <dgm:pt modelId="{255680AC-085D-448F-9998-EC43536C8A06}" type="pres">
      <dgm:prSet presAssocID="{DC97D206-33FD-43DD-B208-FFCB4156C0E5}" presName="Name37" presStyleLbl="parChTrans1D4" presStyleIdx="4" presStyleCnt="14"/>
      <dgm:spPr/>
    </dgm:pt>
    <dgm:pt modelId="{15987742-CF95-4895-B96C-C4AFE42D8775}" type="pres">
      <dgm:prSet presAssocID="{4C2E8DAF-4095-4285-A82C-BC3D8F505E33}" presName="hierRoot2" presStyleCnt="0">
        <dgm:presLayoutVars>
          <dgm:hierBranch val="init"/>
        </dgm:presLayoutVars>
      </dgm:prSet>
      <dgm:spPr/>
    </dgm:pt>
    <dgm:pt modelId="{06C5AA46-5C15-46E6-8170-7E3C8F68FC88}" type="pres">
      <dgm:prSet presAssocID="{4C2E8DAF-4095-4285-A82C-BC3D8F505E33}" presName="rootComposite" presStyleCnt="0"/>
      <dgm:spPr/>
    </dgm:pt>
    <dgm:pt modelId="{522F75B6-38D0-4ED3-9593-358E73221CE8}" type="pres">
      <dgm:prSet presAssocID="{4C2E8DAF-4095-4285-A82C-BC3D8F505E33}" presName="rootText" presStyleLbl="node4" presStyleIdx="4" presStyleCnt="14">
        <dgm:presLayoutVars>
          <dgm:chPref val="3"/>
        </dgm:presLayoutVars>
      </dgm:prSet>
      <dgm:spPr/>
    </dgm:pt>
    <dgm:pt modelId="{02DDC517-A969-468B-A16A-066AB63B806C}" type="pres">
      <dgm:prSet presAssocID="{4C2E8DAF-4095-4285-A82C-BC3D8F505E33}" presName="rootConnector" presStyleLbl="node4" presStyleIdx="4" presStyleCnt="14"/>
      <dgm:spPr/>
    </dgm:pt>
    <dgm:pt modelId="{D8415F30-2D2E-468A-B2B5-543AF0DE6B0B}" type="pres">
      <dgm:prSet presAssocID="{4C2E8DAF-4095-4285-A82C-BC3D8F505E33}" presName="hierChild4" presStyleCnt="0"/>
      <dgm:spPr/>
    </dgm:pt>
    <dgm:pt modelId="{18025484-23AC-49FE-8628-9A2104B50840}" type="pres">
      <dgm:prSet presAssocID="{4C2E8DAF-4095-4285-A82C-BC3D8F505E33}" presName="hierChild5" presStyleCnt="0"/>
      <dgm:spPr/>
    </dgm:pt>
    <dgm:pt modelId="{EDE5BE29-FDAF-4EC5-87FB-647E18C89885}" type="pres">
      <dgm:prSet presAssocID="{DCB2AC82-4572-4C55-91D8-CEF222B4862E}" presName="Name37" presStyleLbl="parChTrans1D4" presStyleIdx="5" presStyleCnt="14"/>
      <dgm:spPr/>
    </dgm:pt>
    <dgm:pt modelId="{B8B895D3-46D5-4738-901D-4428C5B665A4}" type="pres">
      <dgm:prSet presAssocID="{11E83A7F-F3AA-48BF-ABC0-F2DD39228134}" presName="hierRoot2" presStyleCnt="0">
        <dgm:presLayoutVars>
          <dgm:hierBranch val="init"/>
        </dgm:presLayoutVars>
      </dgm:prSet>
      <dgm:spPr/>
    </dgm:pt>
    <dgm:pt modelId="{EF5D38BE-1533-4FC2-BD3C-0B8960D98824}" type="pres">
      <dgm:prSet presAssocID="{11E83A7F-F3AA-48BF-ABC0-F2DD39228134}" presName="rootComposite" presStyleCnt="0"/>
      <dgm:spPr/>
    </dgm:pt>
    <dgm:pt modelId="{4B96B58F-42E6-450A-9C4F-AF7F5A2E0EB5}" type="pres">
      <dgm:prSet presAssocID="{11E83A7F-F3AA-48BF-ABC0-F2DD39228134}" presName="rootText" presStyleLbl="node4" presStyleIdx="5" presStyleCnt="14">
        <dgm:presLayoutVars>
          <dgm:chPref val="3"/>
        </dgm:presLayoutVars>
      </dgm:prSet>
      <dgm:spPr/>
    </dgm:pt>
    <dgm:pt modelId="{76B06883-7869-4580-B770-1CBA8A84179B}" type="pres">
      <dgm:prSet presAssocID="{11E83A7F-F3AA-48BF-ABC0-F2DD39228134}" presName="rootConnector" presStyleLbl="node4" presStyleIdx="5" presStyleCnt="14"/>
      <dgm:spPr/>
    </dgm:pt>
    <dgm:pt modelId="{CAA7255B-47B6-40F1-8730-19AEB4A989FF}" type="pres">
      <dgm:prSet presAssocID="{11E83A7F-F3AA-48BF-ABC0-F2DD39228134}" presName="hierChild4" presStyleCnt="0"/>
      <dgm:spPr/>
    </dgm:pt>
    <dgm:pt modelId="{F467975B-0C27-44BD-9A07-76E5D47B9004}" type="pres">
      <dgm:prSet presAssocID="{11E83A7F-F3AA-48BF-ABC0-F2DD39228134}" presName="hierChild5" presStyleCnt="0"/>
      <dgm:spPr/>
    </dgm:pt>
    <dgm:pt modelId="{4DE342A4-D1E1-4C68-8E20-6D5C7B42D179}" type="pres">
      <dgm:prSet presAssocID="{3E8E5242-5526-46E4-BAF1-2527FCB7FAA5}" presName="Name37" presStyleLbl="parChTrans1D4" presStyleIdx="6" presStyleCnt="14"/>
      <dgm:spPr/>
    </dgm:pt>
    <dgm:pt modelId="{9D3D4054-4FDF-4BFC-8A15-96A7953ECC8A}" type="pres">
      <dgm:prSet presAssocID="{5BF47808-4FA1-4200-AFCD-4998555F401A}" presName="hierRoot2" presStyleCnt="0">
        <dgm:presLayoutVars>
          <dgm:hierBranch val="init"/>
        </dgm:presLayoutVars>
      </dgm:prSet>
      <dgm:spPr/>
    </dgm:pt>
    <dgm:pt modelId="{EF8D8D4C-C892-4CFC-96F3-D38EB5B70B81}" type="pres">
      <dgm:prSet presAssocID="{5BF47808-4FA1-4200-AFCD-4998555F401A}" presName="rootComposite" presStyleCnt="0"/>
      <dgm:spPr/>
    </dgm:pt>
    <dgm:pt modelId="{872151BB-EF51-4F8E-BF59-0467A36EF3D3}" type="pres">
      <dgm:prSet presAssocID="{5BF47808-4FA1-4200-AFCD-4998555F401A}" presName="rootText" presStyleLbl="node4" presStyleIdx="6" presStyleCnt="14">
        <dgm:presLayoutVars>
          <dgm:chPref val="3"/>
        </dgm:presLayoutVars>
      </dgm:prSet>
      <dgm:spPr/>
    </dgm:pt>
    <dgm:pt modelId="{F0E3C2F2-22CF-4DF9-97D0-2CF9719BFDDB}" type="pres">
      <dgm:prSet presAssocID="{5BF47808-4FA1-4200-AFCD-4998555F401A}" presName="rootConnector" presStyleLbl="node4" presStyleIdx="6" presStyleCnt="14"/>
      <dgm:spPr/>
    </dgm:pt>
    <dgm:pt modelId="{3D53D87A-54A6-461E-B386-E8478813A63C}" type="pres">
      <dgm:prSet presAssocID="{5BF47808-4FA1-4200-AFCD-4998555F401A}" presName="hierChild4" presStyleCnt="0"/>
      <dgm:spPr/>
    </dgm:pt>
    <dgm:pt modelId="{EA55355C-C9A8-4E46-86C9-F4248401BC14}" type="pres">
      <dgm:prSet presAssocID="{5BF47808-4FA1-4200-AFCD-4998555F401A}" presName="hierChild5" presStyleCnt="0"/>
      <dgm:spPr/>
    </dgm:pt>
    <dgm:pt modelId="{8B1DBA69-50EB-4B57-935C-B538C5B1861A}" type="pres">
      <dgm:prSet presAssocID="{9E6A8F11-CEE3-4D77-B91F-38DD2435AB44}" presName="hierChild5" presStyleCnt="0"/>
      <dgm:spPr/>
    </dgm:pt>
    <dgm:pt modelId="{D753D133-312A-475C-95AA-9A94866C46E1}" type="pres">
      <dgm:prSet presAssocID="{B665A8D7-B454-46C4-B80D-C77BFE86CC2F}" presName="Name37" presStyleLbl="parChTrans1D3" presStyleIdx="3" presStyleCnt="6"/>
      <dgm:spPr/>
    </dgm:pt>
    <dgm:pt modelId="{3521119B-B921-4B21-92F8-C83CC89B4081}" type="pres">
      <dgm:prSet presAssocID="{7134B17B-FE52-4810-B7DB-0DF2879AE1CC}" presName="hierRoot2" presStyleCnt="0">
        <dgm:presLayoutVars>
          <dgm:hierBranch val="init"/>
        </dgm:presLayoutVars>
      </dgm:prSet>
      <dgm:spPr/>
    </dgm:pt>
    <dgm:pt modelId="{C54A0B06-883C-46C7-BCFB-5890986EA62E}" type="pres">
      <dgm:prSet presAssocID="{7134B17B-FE52-4810-B7DB-0DF2879AE1CC}" presName="rootComposite" presStyleCnt="0"/>
      <dgm:spPr/>
    </dgm:pt>
    <dgm:pt modelId="{3D567DDD-06D0-4B09-B76E-E539905BDA8A}" type="pres">
      <dgm:prSet presAssocID="{7134B17B-FE52-4810-B7DB-0DF2879AE1CC}" presName="rootText" presStyleLbl="node3" presStyleIdx="3" presStyleCnt="6">
        <dgm:presLayoutVars>
          <dgm:chPref val="3"/>
        </dgm:presLayoutVars>
      </dgm:prSet>
      <dgm:spPr/>
    </dgm:pt>
    <dgm:pt modelId="{B754AC9B-EB79-460E-9E0D-D73C1981D753}" type="pres">
      <dgm:prSet presAssocID="{7134B17B-FE52-4810-B7DB-0DF2879AE1CC}" presName="rootConnector" presStyleLbl="node3" presStyleIdx="3" presStyleCnt="6"/>
      <dgm:spPr/>
    </dgm:pt>
    <dgm:pt modelId="{10E35003-0370-4E06-9D59-BEE6DE96B454}" type="pres">
      <dgm:prSet presAssocID="{7134B17B-FE52-4810-B7DB-0DF2879AE1CC}" presName="hierChild4" presStyleCnt="0"/>
      <dgm:spPr/>
    </dgm:pt>
    <dgm:pt modelId="{844EC637-1DE2-488A-8375-8DD85722CD8C}" type="pres">
      <dgm:prSet presAssocID="{E25364E8-49A3-4338-B8C8-4447B988A024}" presName="Name37" presStyleLbl="parChTrans1D4" presStyleIdx="7" presStyleCnt="14"/>
      <dgm:spPr/>
    </dgm:pt>
    <dgm:pt modelId="{310DB7A4-9DD4-4DB5-B959-B542394EE0FB}" type="pres">
      <dgm:prSet presAssocID="{E5D00113-3723-4190-95D1-8D2B231550A7}" presName="hierRoot2" presStyleCnt="0">
        <dgm:presLayoutVars>
          <dgm:hierBranch val="init"/>
        </dgm:presLayoutVars>
      </dgm:prSet>
      <dgm:spPr/>
    </dgm:pt>
    <dgm:pt modelId="{28868601-39CF-403F-AD48-EBAB137D7109}" type="pres">
      <dgm:prSet presAssocID="{E5D00113-3723-4190-95D1-8D2B231550A7}" presName="rootComposite" presStyleCnt="0"/>
      <dgm:spPr/>
    </dgm:pt>
    <dgm:pt modelId="{72F9151F-0661-4C90-8D41-E38F4BEBDC54}" type="pres">
      <dgm:prSet presAssocID="{E5D00113-3723-4190-95D1-8D2B231550A7}" presName="rootText" presStyleLbl="node4" presStyleIdx="7" presStyleCnt="14">
        <dgm:presLayoutVars>
          <dgm:chPref val="3"/>
        </dgm:presLayoutVars>
      </dgm:prSet>
      <dgm:spPr/>
    </dgm:pt>
    <dgm:pt modelId="{86AFDE60-3A2A-4E3A-86BA-DB9BDC1ECCE4}" type="pres">
      <dgm:prSet presAssocID="{E5D00113-3723-4190-95D1-8D2B231550A7}" presName="rootConnector" presStyleLbl="node4" presStyleIdx="7" presStyleCnt="14"/>
      <dgm:spPr/>
    </dgm:pt>
    <dgm:pt modelId="{9823438B-6BA4-400D-B58E-E258FE23D3EF}" type="pres">
      <dgm:prSet presAssocID="{E5D00113-3723-4190-95D1-8D2B231550A7}" presName="hierChild4" presStyleCnt="0"/>
      <dgm:spPr/>
    </dgm:pt>
    <dgm:pt modelId="{38895C77-56E0-4314-914A-21536B5F47F7}" type="pres">
      <dgm:prSet presAssocID="{E5D00113-3723-4190-95D1-8D2B231550A7}" presName="hierChild5" presStyleCnt="0"/>
      <dgm:spPr/>
    </dgm:pt>
    <dgm:pt modelId="{C9827DD4-4727-4091-8BAB-CB35CAC873C7}" type="pres">
      <dgm:prSet presAssocID="{B734D493-6DDA-4D2C-889F-54C25C15B7FC}" presName="Name37" presStyleLbl="parChTrans1D4" presStyleIdx="8" presStyleCnt="14"/>
      <dgm:spPr/>
    </dgm:pt>
    <dgm:pt modelId="{4A72021A-37AA-489F-AE27-781C24AF9A67}" type="pres">
      <dgm:prSet presAssocID="{C4D627E8-3C09-4058-8E2E-EC6DF4813470}" presName="hierRoot2" presStyleCnt="0">
        <dgm:presLayoutVars>
          <dgm:hierBranch val="init"/>
        </dgm:presLayoutVars>
      </dgm:prSet>
      <dgm:spPr/>
    </dgm:pt>
    <dgm:pt modelId="{C48A32B1-0E85-4455-BC71-56D85DFD169C}" type="pres">
      <dgm:prSet presAssocID="{C4D627E8-3C09-4058-8E2E-EC6DF4813470}" presName="rootComposite" presStyleCnt="0"/>
      <dgm:spPr/>
    </dgm:pt>
    <dgm:pt modelId="{82D1A1B0-9E23-4AF7-9E3F-7ECEAFE4101C}" type="pres">
      <dgm:prSet presAssocID="{C4D627E8-3C09-4058-8E2E-EC6DF4813470}" presName="rootText" presStyleLbl="node4" presStyleIdx="8" presStyleCnt="14">
        <dgm:presLayoutVars>
          <dgm:chPref val="3"/>
        </dgm:presLayoutVars>
      </dgm:prSet>
      <dgm:spPr/>
    </dgm:pt>
    <dgm:pt modelId="{B04D08E9-E1E0-45D2-A5AF-93523E8D1558}" type="pres">
      <dgm:prSet presAssocID="{C4D627E8-3C09-4058-8E2E-EC6DF4813470}" presName="rootConnector" presStyleLbl="node4" presStyleIdx="8" presStyleCnt="14"/>
      <dgm:spPr/>
    </dgm:pt>
    <dgm:pt modelId="{CD008387-CCCB-41A4-8BB3-78E71B660107}" type="pres">
      <dgm:prSet presAssocID="{C4D627E8-3C09-4058-8E2E-EC6DF4813470}" presName="hierChild4" presStyleCnt="0"/>
      <dgm:spPr/>
    </dgm:pt>
    <dgm:pt modelId="{D3BE6BDF-9E2A-4196-A582-46DD00274DB6}" type="pres">
      <dgm:prSet presAssocID="{C4D627E8-3C09-4058-8E2E-EC6DF4813470}" presName="hierChild5" presStyleCnt="0"/>
      <dgm:spPr/>
    </dgm:pt>
    <dgm:pt modelId="{7AC45AEE-DE0D-484C-9D2D-B958B42BBF01}" type="pres">
      <dgm:prSet presAssocID="{7134B17B-FE52-4810-B7DB-0DF2879AE1CC}" presName="hierChild5" presStyleCnt="0"/>
      <dgm:spPr/>
    </dgm:pt>
    <dgm:pt modelId="{D76B8F0F-1B35-431E-A758-86CB66DCDD5B}" type="pres">
      <dgm:prSet presAssocID="{D8E62ED7-C558-4AED-9117-9C03C99ADCD3}" presName="hierChild5" presStyleCnt="0"/>
      <dgm:spPr/>
    </dgm:pt>
    <dgm:pt modelId="{14F6E9E1-C5B0-4AE7-BB62-183A2925C4E2}" type="pres">
      <dgm:prSet presAssocID="{E26E9EDA-BB76-462A-88E1-DD83180F86C3}" presName="Name37" presStyleLbl="parChTrans1D2" presStyleIdx="1" presStyleCnt="2"/>
      <dgm:spPr/>
    </dgm:pt>
    <dgm:pt modelId="{63EF2937-7686-4434-8C4C-94BA32AD887D}" type="pres">
      <dgm:prSet presAssocID="{B8E332B5-2C8B-4479-BC6E-BBAD4332E908}" presName="hierRoot2" presStyleCnt="0">
        <dgm:presLayoutVars>
          <dgm:hierBranch val="init"/>
        </dgm:presLayoutVars>
      </dgm:prSet>
      <dgm:spPr/>
    </dgm:pt>
    <dgm:pt modelId="{94BD912D-5940-422A-9B9C-3C4D7DC31892}" type="pres">
      <dgm:prSet presAssocID="{B8E332B5-2C8B-4479-BC6E-BBAD4332E908}" presName="rootComposite" presStyleCnt="0"/>
      <dgm:spPr/>
    </dgm:pt>
    <dgm:pt modelId="{BF009385-4E3A-436E-861E-AA547BE5D81E}" type="pres">
      <dgm:prSet presAssocID="{B8E332B5-2C8B-4479-BC6E-BBAD4332E908}" presName="rootText" presStyleLbl="node2" presStyleIdx="1" presStyleCnt="2">
        <dgm:presLayoutVars>
          <dgm:chPref val="3"/>
        </dgm:presLayoutVars>
      </dgm:prSet>
      <dgm:spPr/>
    </dgm:pt>
    <dgm:pt modelId="{2009DF54-351F-438C-875C-1ED3FA32E893}" type="pres">
      <dgm:prSet presAssocID="{B8E332B5-2C8B-4479-BC6E-BBAD4332E908}" presName="rootConnector" presStyleLbl="node2" presStyleIdx="1" presStyleCnt="2"/>
      <dgm:spPr/>
    </dgm:pt>
    <dgm:pt modelId="{5073DB04-B472-41E1-AE33-FA5776195742}" type="pres">
      <dgm:prSet presAssocID="{B8E332B5-2C8B-4479-BC6E-BBAD4332E908}" presName="hierChild4" presStyleCnt="0"/>
      <dgm:spPr/>
    </dgm:pt>
    <dgm:pt modelId="{471E30BF-1579-462F-8353-ECCB5EBA1D5F}" type="pres">
      <dgm:prSet presAssocID="{BE62D057-336A-4FA1-8739-9ED066131B31}" presName="Name37" presStyleLbl="parChTrans1D3" presStyleIdx="4" presStyleCnt="6"/>
      <dgm:spPr/>
    </dgm:pt>
    <dgm:pt modelId="{39916241-CABF-46CA-A242-963388491418}" type="pres">
      <dgm:prSet presAssocID="{DEE7CAEE-968D-4A50-8B70-3D41BF0D2CDB}" presName="hierRoot2" presStyleCnt="0">
        <dgm:presLayoutVars>
          <dgm:hierBranch val="init"/>
        </dgm:presLayoutVars>
      </dgm:prSet>
      <dgm:spPr/>
    </dgm:pt>
    <dgm:pt modelId="{2D61C79F-9BB5-4A71-A33C-2531ABD35510}" type="pres">
      <dgm:prSet presAssocID="{DEE7CAEE-968D-4A50-8B70-3D41BF0D2CDB}" presName="rootComposite" presStyleCnt="0"/>
      <dgm:spPr/>
    </dgm:pt>
    <dgm:pt modelId="{6412193B-7DC9-4B3C-9471-AD06D9950F36}" type="pres">
      <dgm:prSet presAssocID="{DEE7CAEE-968D-4A50-8B70-3D41BF0D2CDB}" presName="rootText" presStyleLbl="node3" presStyleIdx="4" presStyleCnt="6">
        <dgm:presLayoutVars>
          <dgm:chPref val="3"/>
        </dgm:presLayoutVars>
      </dgm:prSet>
      <dgm:spPr/>
    </dgm:pt>
    <dgm:pt modelId="{2ABB7E8E-DA27-494E-AF78-3391655001D6}" type="pres">
      <dgm:prSet presAssocID="{DEE7CAEE-968D-4A50-8B70-3D41BF0D2CDB}" presName="rootConnector" presStyleLbl="node3" presStyleIdx="4" presStyleCnt="6"/>
      <dgm:spPr/>
    </dgm:pt>
    <dgm:pt modelId="{4AE4961E-ADCC-48CA-A5CA-ABD096883080}" type="pres">
      <dgm:prSet presAssocID="{DEE7CAEE-968D-4A50-8B70-3D41BF0D2CDB}" presName="hierChild4" presStyleCnt="0"/>
      <dgm:spPr/>
    </dgm:pt>
    <dgm:pt modelId="{5D2901B2-1446-4CA0-973C-1527D7333B26}" type="pres">
      <dgm:prSet presAssocID="{7DF3D330-E717-44F9-AABC-F0311BB9D829}" presName="Name37" presStyleLbl="parChTrans1D4" presStyleIdx="9" presStyleCnt="14"/>
      <dgm:spPr/>
    </dgm:pt>
    <dgm:pt modelId="{C70E36D3-730C-47FF-8C4C-010E3CA701E2}" type="pres">
      <dgm:prSet presAssocID="{C1ADBBF6-AA25-4023-98AF-DD237A424569}" presName="hierRoot2" presStyleCnt="0">
        <dgm:presLayoutVars>
          <dgm:hierBranch val="init"/>
        </dgm:presLayoutVars>
      </dgm:prSet>
      <dgm:spPr/>
    </dgm:pt>
    <dgm:pt modelId="{9AABA153-58FD-41FB-B971-1EE0FE7541BC}" type="pres">
      <dgm:prSet presAssocID="{C1ADBBF6-AA25-4023-98AF-DD237A424569}" presName="rootComposite" presStyleCnt="0"/>
      <dgm:spPr/>
    </dgm:pt>
    <dgm:pt modelId="{9EE02E3A-B075-4F13-8E81-165248247D77}" type="pres">
      <dgm:prSet presAssocID="{C1ADBBF6-AA25-4023-98AF-DD237A424569}" presName="rootText" presStyleLbl="node4" presStyleIdx="9" presStyleCnt="14">
        <dgm:presLayoutVars>
          <dgm:chPref val="3"/>
        </dgm:presLayoutVars>
      </dgm:prSet>
      <dgm:spPr/>
    </dgm:pt>
    <dgm:pt modelId="{1B188B26-BB4B-438E-9672-B781E99EEE5B}" type="pres">
      <dgm:prSet presAssocID="{C1ADBBF6-AA25-4023-98AF-DD237A424569}" presName="rootConnector" presStyleLbl="node4" presStyleIdx="9" presStyleCnt="14"/>
      <dgm:spPr/>
    </dgm:pt>
    <dgm:pt modelId="{03AD32F9-08A0-495A-B0ED-98F1791FF4B7}" type="pres">
      <dgm:prSet presAssocID="{C1ADBBF6-AA25-4023-98AF-DD237A424569}" presName="hierChild4" presStyleCnt="0"/>
      <dgm:spPr/>
    </dgm:pt>
    <dgm:pt modelId="{F4B37C0E-E2E3-490C-832D-7C4E2BD590F6}" type="pres">
      <dgm:prSet presAssocID="{C1ADBBF6-AA25-4023-98AF-DD237A424569}" presName="hierChild5" presStyleCnt="0"/>
      <dgm:spPr/>
    </dgm:pt>
    <dgm:pt modelId="{DECBDF0A-305E-4882-B196-B695D8B1ADA4}" type="pres">
      <dgm:prSet presAssocID="{9E40B2F4-D260-41AB-AAC1-55F0B7942D74}" presName="Name37" presStyleLbl="parChTrans1D4" presStyleIdx="10" presStyleCnt="14"/>
      <dgm:spPr/>
    </dgm:pt>
    <dgm:pt modelId="{07AAA4E6-64F0-47E1-A5D6-A61234114332}" type="pres">
      <dgm:prSet presAssocID="{2F3CD473-7843-42EE-AA2E-CE903E81B3FC}" presName="hierRoot2" presStyleCnt="0">
        <dgm:presLayoutVars>
          <dgm:hierBranch val="init"/>
        </dgm:presLayoutVars>
      </dgm:prSet>
      <dgm:spPr/>
    </dgm:pt>
    <dgm:pt modelId="{C02D9781-8043-4161-88A6-1F19B9E56646}" type="pres">
      <dgm:prSet presAssocID="{2F3CD473-7843-42EE-AA2E-CE903E81B3FC}" presName="rootComposite" presStyleCnt="0"/>
      <dgm:spPr/>
    </dgm:pt>
    <dgm:pt modelId="{E246ADA3-00F0-4769-8B65-978C1AF7B125}" type="pres">
      <dgm:prSet presAssocID="{2F3CD473-7843-42EE-AA2E-CE903E81B3FC}" presName="rootText" presStyleLbl="node4" presStyleIdx="10" presStyleCnt="14">
        <dgm:presLayoutVars>
          <dgm:chPref val="3"/>
        </dgm:presLayoutVars>
      </dgm:prSet>
      <dgm:spPr/>
    </dgm:pt>
    <dgm:pt modelId="{6CCEB2DE-0C29-4A63-A0F7-B70432ECA638}" type="pres">
      <dgm:prSet presAssocID="{2F3CD473-7843-42EE-AA2E-CE903E81B3FC}" presName="rootConnector" presStyleLbl="node4" presStyleIdx="10" presStyleCnt="14"/>
      <dgm:spPr/>
    </dgm:pt>
    <dgm:pt modelId="{F43C92A5-3A2C-454C-AE1E-E695C0FC2C12}" type="pres">
      <dgm:prSet presAssocID="{2F3CD473-7843-42EE-AA2E-CE903E81B3FC}" presName="hierChild4" presStyleCnt="0"/>
      <dgm:spPr/>
    </dgm:pt>
    <dgm:pt modelId="{645A128A-A8CF-4829-8746-326BA1CA92FC}" type="pres">
      <dgm:prSet presAssocID="{2F3CD473-7843-42EE-AA2E-CE903E81B3FC}" presName="hierChild5" presStyleCnt="0"/>
      <dgm:spPr/>
    </dgm:pt>
    <dgm:pt modelId="{BFDE341E-5BCA-4D5F-990C-98F02316B8BD}" type="pres">
      <dgm:prSet presAssocID="{039EE3BC-5D50-4D41-A09A-105259777C51}" presName="Name37" presStyleLbl="parChTrans1D4" presStyleIdx="11" presStyleCnt="14"/>
      <dgm:spPr/>
    </dgm:pt>
    <dgm:pt modelId="{A2D52DF0-066E-4198-A4FD-F785FDA7519D}" type="pres">
      <dgm:prSet presAssocID="{323C4DE6-B5D3-470A-BB2B-35AED363AB63}" presName="hierRoot2" presStyleCnt="0">
        <dgm:presLayoutVars>
          <dgm:hierBranch val="init"/>
        </dgm:presLayoutVars>
      </dgm:prSet>
      <dgm:spPr/>
    </dgm:pt>
    <dgm:pt modelId="{E53AB034-93A9-4F19-8D1D-AD4B51FEE5BC}" type="pres">
      <dgm:prSet presAssocID="{323C4DE6-B5D3-470A-BB2B-35AED363AB63}" presName="rootComposite" presStyleCnt="0"/>
      <dgm:spPr/>
    </dgm:pt>
    <dgm:pt modelId="{66F82542-4436-4D60-B61A-44E9EB9BF1F5}" type="pres">
      <dgm:prSet presAssocID="{323C4DE6-B5D3-470A-BB2B-35AED363AB63}" presName="rootText" presStyleLbl="node4" presStyleIdx="11" presStyleCnt="14">
        <dgm:presLayoutVars>
          <dgm:chPref val="3"/>
        </dgm:presLayoutVars>
      </dgm:prSet>
      <dgm:spPr/>
    </dgm:pt>
    <dgm:pt modelId="{3D81CC20-C1B1-42A1-97A8-755887575B4D}" type="pres">
      <dgm:prSet presAssocID="{323C4DE6-B5D3-470A-BB2B-35AED363AB63}" presName="rootConnector" presStyleLbl="node4" presStyleIdx="11" presStyleCnt="14"/>
      <dgm:spPr/>
    </dgm:pt>
    <dgm:pt modelId="{15889480-2F45-42F6-9146-53201CC5D1C4}" type="pres">
      <dgm:prSet presAssocID="{323C4DE6-B5D3-470A-BB2B-35AED363AB63}" presName="hierChild4" presStyleCnt="0"/>
      <dgm:spPr/>
    </dgm:pt>
    <dgm:pt modelId="{07F776A7-6BD9-4921-A2A3-54E75F4882E1}" type="pres">
      <dgm:prSet presAssocID="{323C4DE6-B5D3-470A-BB2B-35AED363AB63}" presName="hierChild5" presStyleCnt="0"/>
      <dgm:spPr/>
    </dgm:pt>
    <dgm:pt modelId="{7F79F60F-4EC3-4669-844F-820912F884D9}" type="pres">
      <dgm:prSet presAssocID="{DEE7CAEE-968D-4A50-8B70-3D41BF0D2CDB}" presName="hierChild5" presStyleCnt="0"/>
      <dgm:spPr/>
    </dgm:pt>
    <dgm:pt modelId="{AC005D8E-A395-4702-9213-280907117834}" type="pres">
      <dgm:prSet presAssocID="{D5356A4E-7BEB-447E-88F9-FF80E69BB19E}" presName="Name37" presStyleLbl="parChTrans1D3" presStyleIdx="5" presStyleCnt="6"/>
      <dgm:spPr/>
    </dgm:pt>
    <dgm:pt modelId="{FE52E54C-5BD2-4603-9E0E-2A5233BB07AD}" type="pres">
      <dgm:prSet presAssocID="{E43E0D8A-3D7D-4A5C-9A30-E79ABACE64A5}" presName="hierRoot2" presStyleCnt="0">
        <dgm:presLayoutVars>
          <dgm:hierBranch val="init"/>
        </dgm:presLayoutVars>
      </dgm:prSet>
      <dgm:spPr/>
    </dgm:pt>
    <dgm:pt modelId="{79F6E1CF-D6F3-404C-A064-7CDBFC72992F}" type="pres">
      <dgm:prSet presAssocID="{E43E0D8A-3D7D-4A5C-9A30-E79ABACE64A5}" presName="rootComposite" presStyleCnt="0"/>
      <dgm:spPr/>
    </dgm:pt>
    <dgm:pt modelId="{9F75C810-0963-48E6-B2EF-92E06021E884}" type="pres">
      <dgm:prSet presAssocID="{E43E0D8A-3D7D-4A5C-9A30-E79ABACE64A5}" presName="rootText" presStyleLbl="node3" presStyleIdx="5" presStyleCnt="6">
        <dgm:presLayoutVars>
          <dgm:chPref val="3"/>
        </dgm:presLayoutVars>
      </dgm:prSet>
      <dgm:spPr/>
    </dgm:pt>
    <dgm:pt modelId="{061ECCB8-6C68-4F93-9C1A-4F961D502DAA}" type="pres">
      <dgm:prSet presAssocID="{E43E0D8A-3D7D-4A5C-9A30-E79ABACE64A5}" presName="rootConnector" presStyleLbl="node3" presStyleIdx="5" presStyleCnt="6"/>
      <dgm:spPr/>
    </dgm:pt>
    <dgm:pt modelId="{B27C4287-1264-4BA1-BE8E-C01726B8C328}" type="pres">
      <dgm:prSet presAssocID="{E43E0D8A-3D7D-4A5C-9A30-E79ABACE64A5}" presName="hierChild4" presStyleCnt="0"/>
      <dgm:spPr/>
    </dgm:pt>
    <dgm:pt modelId="{40ACF78E-C401-4649-90AB-D40179CA23CE}" type="pres">
      <dgm:prSet presAssocID="{94BC2D61-F60F-4693-AD27-89FB98CD927C}" presName="Name37" presStyleLbl="parChTrans1D4" presStyleIdx="12" presStyleCnt="14"/>
      <dgm:spPr/>
    </dgm:pt>
    <dgm:pt modelId="{AC5C933B-BE83-4C86-806F-3B64218B2E49}" type="pres">
      <dgm:prSet presAssocID="{6056D468-2B25-48D0-B0B9-9061B1AB6532}" presName="hierRoot2" presStyleCnt="0">
        <dgm:presLayoutVars>
          <dgm:hierBranch val="init"/>
        </dgm:presLayoutVars>
      </dgm:prSet>
      <dgm:spPr/>
    </dgm:pt>
    <dgm:pt modelId="{A34F03D6-2434-48D4-B624-86FF395A0365}" type="pres">
      <dgm:prSet presAssocID="{6056D468-2B25-48D0-B0B9-9061B1AB6532}" presName="rootComposite" presStyleCnt="0"/>
      <dgm:spPr/>
    </dgm:pt>
    <dgm:pt modelId="{D7386C23-98F8-4240-A504-3447468E1D37}" type="pres">
      <dgm:prSet presAssocID="{6056D468-2B25-48D0-B0B9-9061B1AB6532}" presName="rootText" presStyleLbl="node4" presStyleIdx="12" presStyleCnt="14">
        <dgm:presLayoutVars>
          <dgm:chPref val="3"/>
        </dgm:presLayoutVars>
      </dgm:prSet>
      <dgm:spPr/>
    </dgm:pt>
    <dgm:pt modelId="{F6BBE7AA-28DA-4246-8C0C-16A4CD184936}" type="pres">
      <dgm:prSet presAssocID="{6056D468-2B25-48D0-B0B9-9061B1AB6532}" presName="rootConnector" presStyleLbl="node4" presStyleIdx="12" presStyleCnt="14"/>
      <dgm:spPr/>
    </dgm:pt>
    <dgm:pt modelId="{B31DF466-3426-411E-812F-D1D3523695C5}" type="pres">
      <dgm:prSet presAssocID="{6056D468-2B25-48D0-B0B9-9061B1AB6532}" presName="hierChild4" presStyleCnt="0"/>
      <dgm:spPr/>
    </dgm:pt>
    <dgm:pt modelId="{D7793F1B-DCAC-4100-A916-A5F57004220C}" type="pres">
      <dgm:prSet presAssocID="{6056D468-2B25-48D0-B0B9-9061B1AB6532}" presName="hierChild5" presStyleCnt="0"/>
      <dgm:spPr/>
    </dgm:pt>
    <dgm:pt modelId="{D39FEAE6-7607-4009-86B2-77AA65B50DCD}" type="pres">
      <dgm:prSet presAssocID="{0626E882-7812-4604-BEBE-077E33FF90A1}" presName="Name37" presStyleLbl="parChTrans1D4" presStyleIdx="13" presStyleCnt="14"/>
      <dgm:spPr/>
    </dgm:pt>
    <dgm:pt modelId="{6503D7EB-009E-403A-B169-448BDF3B07CA}" type="pres">
      <dgm:prSet presAssocID="{51A8BE5C-4265-446B-BF75-81AFC3A5B4D9}" presName="hierRoot2" presStyleCnt="0">
        <dgm:presLayoutVars>
          <dgm:hierBranch val="init"/>
        </dgm:presLayoutVars>
      </dgm:prSet>
      <dgm:spPr/>
    </dgm:pt>
    <dgm:pt modelId="{6504DA5E-D7E3-44C3-9C16-3AD124046895}" type="pres">
      <dgm:prSet presAssocID="{51A8BE5C-4265-446B-BF75-81AFC3A5B4D9}" presName="rootComposite" presStyleCnt="0"/>
      <dgm:spPr/>
    </dgm:pt>
    <dgm:pt modelId="{5418F411-9A28-4A94-97A4-8F71E6F18847}" type="pres">
      <dgm:prSet presAssocID="{51A8BE5C-4265-446B-BF75-81AFC3A5B4D9}" presName="rootText" presStyleLbl="node4" presStyleIdx="13" presStyleCnt="14">
        <dgm:presLayoutVars>
          <dgm:chPref val="3"/>
        </dgm:presLayoutVars>
      </dgm:prSet>
      <dgm:spPr/>
    </dgm:pt>
    <dgm:pt modelId="{15C48EC8-1EA1-4EAD-A903-2B452B0DC95B}" type="pres">
      <dgm:prSet presAssocID="{51A8BE5C-4265-446B-BF75-81AFC3A5B4D9}" presName="rootConnector" presStyleLbl="node4" presStyleIdx="13" presStyleCnt="14"/>
      <dgm:spPr/>
    </dgm:pt>
    <dgm:pt modelId="{3C81A8DA-C43D-4613-A49D-61937939D18C}" type="pres">
      <dgm:prSet presAssocID="{51A8BE5C-4265-446B-BF75-81AFC3A5B4D9}" presName="hierChild4" presStyleCnt="0"/>
      <dgm:spPr/>
    </dgm:pt>
    <dgm:pt modelId="{91D83471-1FD8-45E4-8B94-89A1D25FAB71}" type="pres">
      <dgm:prSet presAssocID="{51A8BE5C-4265-446B-BF75-81AFC3A5B4D9}" presName="hierChild5" presStyleCnt="0"/>
      <dgm:spPr/>
    </dgm:pt>
    <dgm:pt modelId="{0B32FAFC-0C75-468F-A010-958EF09E734D}" type="pres">
      <dgm:prSet presAssocID="{E43E0D8A-3D7D-4A5C-9A30-E79ABACE64A5}" presName="hierChild5" presStyleCnt="0"/>
      <dgm:spPr/>
    </dgm:pt>
    <dgm:pt modelId="{42223485-8F2C-4ED5-84B9-2292A58D4581}" type="pres">
      <dgm:prSet presAssocID="{B8E332B5-2C8B-4479-BC6E-BBAD4332E908}" presName="hierChild5" presStyleCnt="0"/>
      <dgm:spPr/>
    </dgm:pt>
    <dgm:pt modelId="{B32470E1-32A9-4D50-8F1C-61D57778AE23}" type="pres">
      <dgm:prSet presAssocID="{05772E15-7F7E-4320-8AF8-D346A8A2EACA}" presName="hierChild3" presStyleCnt="0"/>
      <dgm:spPr/>
    </dgm:pt>
  </dgm:ptLst>
  <dgm:cxnLst>
    <dgm:cxn modelId="{38081400-2201-7544-88ED-0F7616CA33D3}" type="presOf" srcId="{DEE7CAEE-968D-4A50-8B70-3D41BF0D2CDB}" destId="{6412193B-7DC9-4B3C-9471-AD06D9950F36}" srcOrd="0" destOrd="0" presId="urn:microsoft.com/office/officeart/2005/8/layout/orgChart1"/>
    <dgm:cxn modelId="{D45B7D02-D1C6-9F4A-AB71-0AB2B8964D3F}" type="presOf" srcId="{CEF0B148-0B44-4177-A62B-405E37C8F270}" destId="{03EBC76C-59B4-48C7-8908-72E3509EBF38}" srcOrd="1" destOrd="0" presId="urn:microsoft.com/office/officeart/2005/8/layout/orgChart1"/>
    <dgm:cxn modelId="{308DDE03-384C-4248-89FA-098F6EB9BB1A}" type="presOf" srcId="{6056D468-2B25-48D0-B0B9-9061B1AB6532}" destId="{F6BBE7AA-28DA-4246-8C0C-16A4CD184936}" srcOrd="1" destOrd="0" presId="urn:microsoft.com/office/officeart/2005/8/layout/orgChart1"/>
    <dgm:cxn modelId="{FE5A5F05-F5C6-A74C-8FBB-2FB3D8480CC6}" type="presOf" srcId="{0663C221-B67F-4E17-9FD6-28E0B4007E6B}" destId="{3F01BCDA-76D9-4DF5-94DB-13B17D443D64}" srcOrd="0" destOrd="0" presId="urn:microsoft.com/office/officeart/2005/8/layout/orgChart1"/>
    <dgm:cxn modelId="{B59BC808-B881-439E-84CB-F115DB5AB350}" srcId="{D8E62ED7-C558-4AED-9117-9C03C99ADCD3}" destId="{7134B17B-FE52-4810-B7DB-0DF2879AE1CC}" srcOrd="3" destOrd="0" parTransId="{B665A8D7-B454-46C4-B80D-C77BFE86CC2F}" sibTransId="{4962A1C0-66B3-485E-B07D-00B264381A42}"/>
    <dgm:cxn modelId="{C8D3D90A-A52F-1045-9D72-EB6AE7B1AE1F}" type="presOf" srcId="{C4D627E8-3C09-4058-8E2E-EC6DF4813470}" destId="{82D1A1B0-9E23-4AF7-9E3F-7ECEAFE4101C}" srcOrd="0" destOrd="0" presId="urn:microsoft.com/office/officeart/2005/8/layout/orgChart1"/>
    <dgm:cxn modelId="{F4AF0F16-533E-DA47-836F-40E9A1331DF7}" type="presOf" srcId="{039EE3BC-5D50-4D41-A09A-105259777C51}" destId="{BFDE341E-5BCA-4D5F-990C-98F02316B8BD}" srcOrd="0" destOrd="0" presId="urn:microsoft.com/office/officeart/2005/8/layout/orgChart1"/>
    <dgm:cxn modelId="{34C75019-F8AA-4E4B-8417-11906A0F4DDA}" type="presOf" srcId="{D5356A4E-7BEB-447E-88F9-FF80E69BB19E}" destId="{AC005D8E-A395-4702-9213-280907117834}" srcOrd="0" destOrd="0" presId="urn:microsoft.com/office/officeart/2005/8/layout/orgChart1"/>
    <dgm:cxn modelId="{7ADE1E21-6A4F-C84C-956B-F845A77E1205}" type="presOf" srcId="{4B251E0F-D28D-490B-86F1-389EE8A7C54E}" destId="{F0A2EABD-8CDC-4859-96D9-AAAF122FB5DA}" srcOrd="1" destOrd="0" presId="urn:microsoft.com/office/officeart/2005/8/layout/orgChart1"/>
    <dgm:cxn modelId="{673B6C21-BB01-419E-9D2A-DA004B721085}" srcId="{CEF0B148-0B44-4177-A62B-405E37C8F270}" destId="{484CCCB2-50FB-4BEF-B56B-5AA39CA0BA98}" srcOrd="1" destOrd="0" parTransId="{1FEBB98B-7D46-4B32-9A99-B9E810491877}" sibTransId="{94CAB471-B4B5-42AB-A066-4D11D443A2D9}"/>
    <dgm:cxn modelId="{84239F23-D1FE-5A4A-BA89-42CC2E69468A}" type="presOf" srcId="{3989921E-E571-415D-A8F0-F83AD6192D9B}" destId="{4A7679B4-CC57-4AC2-96C0-BF9B1F26B11F}" srcOrd="0" destOrd="0" presId="urn:microsoft.com/office/officeart/2005/8/layout/orgChart1"/>
    <dgm:cxn modelId="{4CC62A2A-0561-4340-87E4-A200ACCC32B5}" type="presOf" srcId="{51A8BE5C-4265-446B-BF75-81AFC3A5B4D9}" destId="{5418F411-9A28-4A94-97A4-8F71E6F18847}" srcOrd="0" destOrd="0" presId="urn:microsoft.com/office/officeart/2005/8/layout/orgChart1"/>
    <dgm:cxn modelId="{B8D1162E-F653-2F4F-B6D2-B44A35135989}" type="presOf" srcId="{323C4DE6-B5D3-470A-BB2B-35AED363AB63}" destId="{3D81CC20-C1B1-42A1-97A8-755887575B4D}" srcOrd="1" destOrd="0" presId="urn:microsoft.com/office/officeart/2005/8/layout/orgChart1"/>
    <dgm:cxn modelId="{A6F8F833-4BF5-4DFE-8E14-AEF0B9E3B483}" srcId="{FA4AE512-016D-46EB-BCA5-AEDD4E3F612D}" destId="{4B251E0F-D28D-490B-86F1-389EE8A7C54E}" srcOrd="0" destOrd="0" parTransId="{67D62AA9-1F9A-47D3-961E-2AFDCF49ECF5}" sibTransId="{EEED6FBF-E8F2-4EBD-8555-779F91906C50}"/>
    <dgm:cxn modelId="{5DE71436-FDC7-446E-A8B2-D6C285821793}" srcId="{7134B17B-FE52-4810-B7DB-0DF2879AE1CC}" destId="{C4D627E8-3C09-4058-8E2E-EC6DF4813470}" srcOrd="1" destOrd="0" parTransId="{B734D493-6DDA-4D2C-889F-54C25C15B7FC}" sibTransId="{CC5DA219-1FC0-40F6-BD83-F15C11F7696A}"/>
    <dgm:cxn modelId="{3061EC36-37A3-9740-8511-9C85005D9782}" type="presOf" srcId="{67D62AA9-1F9A-47D3-961E-2AFDCF49ECF5}" destId="{E475F72F-4568-4359-8CED-848FE3DCA021}" srcOrd="0" destOrd="0" presId="urn:microsoft.com/office/officeart/2005/8/layout/orgChart1"/>
    <dgm:cxn modelId="{367EF437-6D1A-0246-9DAB-2D8DDDD27B9F}" type="presOf" srcId="{E5D00113-3723-4190-95D1-8D2B231550A7}" destId="{86AFDE60-3A2A-4E3A-86BA-DB9BDC1ECCE4}" srcOrd="1" destOrd="0" presId="urn:microsoft.com/office/officeart/2005/8/layout/orgChart1"/>
    <dgm:cxn modelId="{08884338-26FA-4DEC-8042-CCAD8148D8D3}" srcId="{B8E332B5-2C8B-4479-BC6E-BBAD4332E908}" destId="{E43E0D8A-3D7D-4A5C-9A30-E79ABACE64A5}" srcOrd="1" destOrd="0" parTransId="{D5356A4E-7BEB-447E-88F9-FF80E69BB19E}" sibTransId="{0DB80E38-5418-456E-8AB7-AB40BDB87ED3}"/>
    <dgm:cxn modelId="{73E1F638-ADD4-FF4D-A741-F49CDD7862A8}" type="presOf" srcId="{6DE27370-BE87-47F6-A83C-37B850507E13}" destId="{30D844ED-CE7A-4F29-B55D-0EF50ADF60B6}" srcOrd="1" destOrd="0" presId="urn:microsoft.com/office/officeart/2005/8/layout/orgChart1"/>
    <dgm:cxn modelId="{4D89783C-DB67-D24B-B758-679DC7BA5FCA}" type="presOf" srcId="{BE62D057-336A-4FA1-8739-9ED066131B31}" destId="{471E30BF-1579-462F-8353-ECCB5EBA1D5F}" srcOrd="0" destOrd="0" presId="urn:microsoft.com/office/officeart/2005/8/layout/orgChart1"/>
    <dgm:cxn modelId="{B76CA83C-D92E-FC49-BC48-346F27752C57}" type="presOf" srcId="{FA4AE512-016D-46EB-BCA5-AEDD4E3F612D}" destId="{82C841AC-7299-40CD-8B45-8675A649E9B2}" srcOrd="0" destOrd="0" presId="urn:microsoft.com/office/officeart/2005/8/layout/orgChart1"/>
    <dgm:cxn modelId="{81FC0640-73B9-7649-B797-3C1449B58F12}" type="presOf" srcId="{4C2E8DAF-4095-4285-A82C-BC3D8F505E33}" destId="{522F75B6-38D0-4ED3-9593-358E73221CE8}" srcOrd="0" destOrd="0" presId="urn:microsoft.com/office/officeart/2005/8/layout/orgChart1"/>
    <dgm:cxn modelId="{EBEF205F-D2B2-4348-A4D8-66EDBA567E86}" type="presOf" srcId="{E5D00113-3723-4190-95D1-8D2B231550A7}" destId="{72F9151F-0661-4C90-8D41-E38F4BEBDC54}" srcOrd="0" destOrd="0" presId="urn:microsoft.com/office/officeart/2005/8/layout/orgChart1"/>
    <dgm:cxn modelId="{9A9C1C41-CDA2-5147-B328-DB9AA6A0DC94}" type="presOf" srcId="{7DF3D330-E717-44F9-AABC-F0311BB9D829}" destId="{5D2901B2-1446-4CA0-973C-1527D7333B26}" srcOrd="0" destOrd="0" presId="urn:microsoft.com/office/officeart/2005/8/layout/orgChart1"/>
    <dgm:cxn modelId="{537C1E61-AD36-E046-B3C9-B369D7BD2C6E}" type="presOf" srcId="{11E83A7F-F3AA-48BF-ABC0-F2DD39228134}" destId="{76B06883-7869-4580-B770-1CBA8A84179B}" srcOrd="1" destOrd="0" presId="urn:microsoft.com/office/officeart/2005/8/layout/orgChart1"/>
    <dgm:cxn modelId="{5B2B1862-C939-8B48-A4CC-2B3F95DCAEFD}" type="presOf" srcId="{D8E62ED7-C558-4AED-9117-9C03C99ADCD3}" destId="{EDC13DFE-FE3F-4AD8-AB36-A94BF2BB4326}" srcOrd="1" destOrd="0" presId="urn:microsoft.com/office/officeart/2005/8/layout/orgChart1"/>
    <dgm:cxn modelId="{4345F742-83A5-4D8D-9783-B925D5ADEF69}" srcId="{9E6A8F11-CEE3-4D77-B91F-38DD2435AB44}" destId="{5BF47808-4FA1-4200-AFCD-4998555F401A}" srcOrd="2" destOrd="0" parTransId="{3E8E5242-5526-46E4-BAF1-2527FCB7FAA5}" sibTransId="{3DA3D7CA-923B-4745-BE8E-01052ADC3A0B}"/>
    <dgm:cxn modelId="{FB226049-6E83-A146-B54B-C61FFC168BB0}" type="presOf" srcId="{1FEBB98B-7D46-4B32-9A99-B9E810491877}" destId="{0690C2D4-6AD3-4792-88EF-8AD9AF3AC5FB}" srcOrd="0" destOrd="0" presId="urn:microsoft.com/office/officeart/2005/8/layout/orgChart1"/>
    <dgm:cxn modelId="{29F76149-A57B-B747-B625-72C822713255}" type="presOf" srcId="{94BC2D61-F60F-4693-AD27-89FB98CD927C}" destId="{40ACF78E-C401-4649-90AB-D40179CA23CE}" srcOrd="0" destOrd="0" presId="urn:microsoft.com/office/officeart/2005/8/layout/orgChart1"/>
    <dgm:cxn modelId="{D0CC3F4C-8933-4FED-83DA-1FA43FCB439F}" srcId="{05772E15-7F7E-4320-8AF8-D346A8A2EACA}" destId="{D8E62ED7-C558-4AED-9117-9C03C99ADCD3}" srcOrd="0" destOrd="0" parTransId="{0663C221-B67F-4E17-9FD6-28E0B4007E6B}" sibTransId="{3293CD06-FFE4-4BAF-BE34-E157F537839B}"/>
    <dgm:cxn modelId="{07D4D26C-C209-0B40-851D-90E3FEA6063C}" type="presOf" srcId="{6DE27370-BE87-47F6-A83C-37B850507E13}" destId="{522C776E-8C0A-4DBD-8634-05769590CD09}" srcOrd="0" destOrd="0" presId="urn:microsoft.com/office/officeart/2005/8/layout/orgChart1"/>
    <dgm:cxn modelId="{32FB214E-8301-764B-AE2F-8D173D07340D}" type="presOf" srcId="{2733A4C1-2B1E-40E0-AF32-71E2EB5C6EE8}" destId="{1ED4AB6B-DAA5-450D-87F1-BE41CE1D5D4A}" srcOrd="0" destOrd="0" presId="urn:microsoft.com/office/officeart/2005/8/layout/orgChart1"/>
    <dgm:cxn modelId="{629D224E-CD63-7144-9F23-9D05C437ECEF}" type="presOf" srcId="{D562FA58-9326-422D-9716-1C4C5AAB87D8}" destId="{F5FEE4B2-E7AE-4E18-82EE-73819C3ACC22}" srcOrd="0" destOrd="0" presId="urn:microsoft.com/office/officeart/2005/8/layout/orgChart1"/>
    <dgm:cxn modelId="{475B964E-1E67-43E9-8447-74AA53BB7402}" srcId="{E43E0D8A-3D7D-4A5C-9A30-E79ABACE64A5}" destId="{6056D468-2B25-48D0-B0B9-9061B1AB6532}" srcOrd="0" destOrd="0" parTransId="{94BC2D61-F60F-4693-AD27-89FB98CD927C}" sibTransId="{48A93A70-0283-4EB1-A6F9-62D690E158A6}"/>
    <dgm:cxn modelId="{0E2DFB70-0016-FD42-9F87-BD3436711049}" type="presOf" srcId="{5BF47808-4FA1-4200-AFCD-4998555F401A}" destId="{872151BB-EF51-4F8E-BF59-0467A36EF3D3}" srcOrd="0" destOrd="0" presId="urn:microsoft.com/office/officeart/2005/8/layout/orgChart1"/>
    <dgm:cxn modelId="{3976ED52-C2DE-4E90-8D90-A7F481C45D65}" srcId="{05772E15-7F7E-4320-8AF8-D346A8A2EACA}" destId="{B8E332B5-2C8B-4479-BC6E-BBAD4332E908}" srcOrd="1" destOrd="0" parTransId="{E26E9EDA-BB76-462A-88E1-DD83180F86C3}" sibTransId="{54CE9EFB-504B-4FDA-8FF4-DD6A2D51D094}"/>
    <dgm:cxn modelId="{62A9AE73-8A72-4E9A-A10D-690AB3DBB8BC}" srcId="{DEE7CAEE-968D-4A50-8B70-3D41BF0D2CDB}" destId="{C1ADBBF6-AA25-4023-98AF-DD237A424569}" srcOrd="0" destOrd="0" parTransId="{7DF3D330-E717-44F9-AABC-F0311BB9D829}" sibTransId="{D1C2E5E5-0DAD-4DA4-8465-0C8FF405D319}"/>
    <dgm:cxn modelId="{B7805474-318E-6C4A-A6AB-1D2158AAE550}" type="presOf" srcId="{5F09F549-669B-4361-AD95-B8D01D29F4FE}" destId="{49A6D9E7-5AA1-46D1-9CDC-4E3F11380C2F}" srcOrd="0" destOrd="0" presId="urn:microsoft.com/office/officeart/2005/8/layout/orgChart1"/>
    <dgm:cxn modelId="{A63C1775-9B1E-C242-B503-71B8AFEAFA59}" type="presOf" srcId="{3C0B96E1-B19A-421F-BC2D-A44ABFAD45C9}" destId="{B325835D-9386-48FC-A4D5-0EA02F005651}" srcOrd="1" destOrd="0" presId="urn:microsoft.com/office/officeart/2005/8/layout/orgChart1"/>
    <dgm:cxn modelId="{47179A56-78F6-2242-BAED-CBEA5EE34D28}" type="presOf" srcId="{6056D468-2B25-48D0-B0B9-9061B1AB6532}" destId="{D7386C23-98F8-4240-A504-3447468E1D37}" srcOrd="0" destOrd="0" presId="urn:microsoft.com/office/officeart/2005/8/layout/orgChart1"/>
    <dgm:cxn modelId="{FD7E3377-6E86-3F47-A425-3A7C060DBA90}" type="presOf" srcId="{C1ADBBF6-AA25-4023-98AF-DD237A424569}" destId="{1B188B26-BB4B-438E-9672-B781E99EEE5B}" srcOrd="1" destOrd="0" presId="urn:microsoft.com/office/officeart/2005/8/layout/orgChart1"/>
    <dgm:cxn modelId="{BA57FF58-CD90-CC4A-ACC9-83F725268607}" type="presOf" srcId="{E43E0D8A-3D7D-4A5C-9A30-E79ABACE64A5}" destId="{061ECCB8-6C68-4F93-9C1A-4F961D502DAA}" srcOrd="1" destOrd="0" presId="urn:microsoft.com/office/officeart/2005/8/layout/orgChart1"/>
    <dgm:cxn modelId="{B8CBA059-0CB2-0947-AC47-148B443FD959}" type="presOf" srcId="{0626E882-7812-4604-BEBE-077E33FF90A1}" destId="{D39FEAE6-7607-4009-86B2-77AA65B50DCD}" srcOrd="0" destOrd="0" presId="urn:microsoft.com/office/officeart/2005/8/layout/orgChart1"/>
    <dgm:cxn modelId="{DD5ED979-43A2-1644-AEBD-7F09097F263F}" type="presOf" srcId="{11E83A7F-F3AA-48BF-ABC0-F2DD39228134}" destId="{4B96B58F-42E6-450A-9C4F-AF7F5A2E0EB5}" srcOrd="0" destOrd="0" presId="urn:microsoft.com/office/officeart/2005/8/layout/orgChart1"/>
    <dgm:cxn modelId="{E65E917B-9FD8-EC4C-9BDB-5E143EDFAE3C}" type="presOf" srcId="{E25364E8-49A3-4338-B8C8-4447B988A024}" destId="{844EC637-1DE2-488A-8375-8DD85722CD8C}" srcOrd="0" destOrd="0" presId="urn:microsoft.com/office/officeart/2005/8/layout/orgChart1"/>
    <dgm:cxn modelId="{67183E7D-6400-7E4A-9985-4D9CD8F14474}" type="presOf" srcId="{8E33D08B-2C8C-497B-8285-8587B273848D}" destId="{C0DFA4DD-C73F-4120-94D0-52FA351EA2F7}" srcOrd="0" destOrd="0" presId="urn:microsoft.com/office/officeart/2005/8/layout/orgChart1"/>
    <dgm:cxn modelId="{EA30B583-CA35-3045-80D4-9A5CAF455CD7}" type="presOf" srcId="{3E8E5242-5526-46E4-BAF1-2527FCB7FAA5}" destId="{4DE342A4-D1E1-4C68-8E20-6D5C7B42D179}" srcOrd="0" destOrd="0" presId="urn:microsoft.com/office/officeart/2005/8/layout/orgChart1"/>
    <dgm:cxn modelId="{5ACE0D8A-5C9A-4E6E-BF85-9BC112026FAD}" srcId="{DEE7CAEE-968D-4A50-8B70-3D41BF0D2CDB}" destId="{2F3CD473-7843-42EE-AA2E-CE903E81B3FC}" srcOrd="1" destOrd="0" parTransId="{9E40B2F4-D260-41AB-AAC1-55F0B7942D74}" sibTransId="{BD5B9717-B3E9-44EA-B11D-53C09D64206B}"/>
    <dgm:cxn modelId="{380A408C-101A-9A4F-9196-18470CAFD27A}" type="presOf" srcId="{5BF47808-4FA1-4200-AFCD-4998555F401A}" destId="{F0E3C2F2-22CF-4DF9-97D0-2CF9719BFDDB}" srcOrd="1" destOrd="0" presId="urn:microsoft.com/office/officeart/2005/8/layout/orgChart1"/>
    <dgm:cxn modelId="{77C5D292-1E93-2144-BA3A-13F1F9E95C6D}" type="presOf" srcId="{2D3DBBE6-12C2-47F2-B59E-28F16EE7631B}" destId="{D9268AD8-65BC-4AD4-A31D-80C847783AF7}" srcOrd="0" destOrd="0" presId="urn:microsoft.com/office/officeart/2005/8/layout/orgChart1"/>
    <dgm:cxn modelId="{F934FF95-B3C5-BD43-8671-B7B3298271FC}" type="presOf" srcId="{DEE7CAEE-968D-4A50-8B70-3D41BF0D2CDB}" destId="{2ABB7E8E-DA27-494E-AF78-3391655001D6}" srcOrd="1" destOrd="0" presId="urn:microsoft.com/office/officeart/2005/8/layout/orgChart1"/>
    <dgm:cxn modelId="{D513A799-DB36-7341-A7EE-C94FA6B53C11}" type="presOf" srcId="{3C0B96E1-B19A-421F-BC2D-A44ABFAD45C9}" destId="{19A95319-996B-4F6D-9F26-2D8ACDB1E71F}" srcOrd="0" destOrd="0" presId="urn:microsoft.com/office/officeart/2005/8/layout/orgChart1"/>
    <dgm:cxn modelId="{27E90D9A-0E13-EB41-A602-6864442DF554}" type="presOf" srcId="{B8E332B5-2C8B-4479-BC6E-BBAD4332E908}" destId="{BF009385-4E3A-436E-861E-AA547BE5D81E}" srcOrd="0" destOrd="0" presId="urn:microsoft.com/office/officeart/2005/8/layout/orgChart1"/>
    <dgm:cxn modelId="{73178FA1-418E-9C40-98FA-F9FA974BFBA5}" type="presOf" srcId="{9E40B2F4-D260-41AB-AAC1-55F0B7942D74}" destId="{DECBDF0A-305E-4882-B196-B695D8B1ADA4}" srcOrd="0" destOrd="0" presId="urn:microsoft.com/office/officeart/2005/8/layout/orgChart1"/>
    <dgm:cxn modelId="{965FA1A1-D394-DD41-9976-EA27F3515BA8}" type="presOf" srcId="{4B251E0F-D28D-490B-86F1-389EE8A7C54E}" destId="{FDC4FA81-AADC-46C7-B71A-9DB94C61E3B1}" srcOrd="0" destOrd="0" presId="urn:microsoft.com/office/officeart/2005/8/layout/orgChart1"/>
    <dgm:cxn modelId="{8C5824A5-536B-4D4C-B294-51AA0F6B1570}" type="presOf" srcId="{E43E0D8A-3D7D-4A5C-9A30-E79ABACE64A5}" destId="{9F75C810-0963-48E6-B2EF-92E06021E884}" srcOrd="0" destOrd="0" presId="urn:microsoft.com/office/officeart/2005/8/layout/orgChart1"/>
    <dgm:cxn modelId="{438183A6-38AC-CA4D-8AFC-F9A8BE01475F}" type="presOf" srcId="{323C4DE6-B5D3-470A-BB2B-35AED363AB63}" destId="{66F82542-4436-4D60-B61A-44E9EB9BF1F5}" srcOrd="0" destOrd="0" presId="urn:microsoft.com/office/officeart/2005/8/layout/orgChart1"/>
    <dgm:cxn modelId="{28C5EFA9-C397-42F8-BF58-DEB06FE8934B}" srcId="{7134B17B-FE52-4810-B7DB-0DF2879AE1CC}" destId="{E5D00113-3723-4190-95D1-8D2B231550A7}" srcOrd="0" destOrd="0" parTransId="{E25364E8-49A3-4338-B8C8-4447B988A024}" sibTransId="{75BC1559-2FE7-46E2-84CC-07669A2354CA}"/>
    <dgm:cxn modelId="{EBF029AD-197F-7946-B8AF-C3F47AF0A4A5}" type="presOf" srcId="{51A8BE5C-4265-446B-BF75-81AFC3A5B4D9}" destId="{15C48EC8-1EA1-4EAD-A903-2B452B0DC95B}" srcOrd="1" destOrd="0" presId="urn:microsoft.com/office/officeart/2005/8/layout/orgChart1"/>
    <dgm:cxn modelId="{0E5C49AD-D21A-4C8C-B08D-1B2F7C192047}" srcId="{D8E62ED7-C558-4AED-9117-9C03C99ADCD3}" destId="{FA4AE512-016D-46EB-BCA5-AEDD4E3F612D}" srcOrd="0" destOrd="0" parTransId="{2733A4C1-2B1E-40E0-AF32-71E2EB5C6EE8}" sibTransId="{65D592AF-B264-4934-B424-B95942EAFD0E}"/>
    <dgm:cxn modelId="{961B97B2-A611-4CD2-A474-DBBA073F5F48}" srcId="{FA4AE512-016D-46EB-BCA5-AEDD4E3F612D}" destId="{3C0B96E1-B19A-421F-BC2D-A44ABFAD45C9}" srcOrd="1" destOrd="0" parTransId="{D562FA58-9326-422D-9716-1C4C5AAB87D8}" sibTransId="{60117275-AEC6-4A38-B06A-3DE1191E28A8}"/>
    <dgm:cxn modelId="{9361FCB3-1F3E-5E46-BEEE-709620A969B8}" type="presOf" srcId="{9E6A8F11-CEE3-4D77-B91F-38DD2435AB44}" destId="{F7A1EDF6-96E8-4FB4-A239-FF2951952960}" srcOrd="1" destOrd="0" presId="urn:microsoft.com/office/officeart/2005/8/layout/orgChart1"/>
    <dgm:cxn modelId="{4C1BEBB4-6CA3-9D4D-8F9D-F68D6736C475}" type="presOf" srcId="{2F3CD473-7843-42EE-AA2E-CE903E81B3FC}" destId="{6CCEB2DE-0C29-4A63-A0F7-B70432ECA638}" srcOrd="1" destOrd="0" presId="urn:microsoft.com/office/officeart/2005/8/layout/orgChart1"/>
    <dgm:cxn modelId="{5BB510B5-0DB7-494D-9130-BC8E76B07250}" type="presOf" srcId="{B8E332B5-2C8B-4479-BC6E-BBAD4332E908}" destId="{2009DF54-351F-438C-875C-1ED3FA32E893}" srcOrd="1" destOrd="0" presId="urn:microsoft.com/office/officeart/2005/8/layout/orgChart1"/>
    <dgm:cxn modelId="{B555C1B8-5349-4956-AD8C-FD516EA2D559}" srcId="{9E6A8F11-CEE3-4D77-B91F-38DD2435AB44}" destId="{4C2E8DAF-4095-4285-A82C-BC3D8F505E33}" srcOrd="0" destOrd="0" parTransId="{DC97D206-33FD-43DD-B208-FFCB4156C0E5}" sibTransId="{D49F7877-506B-4974-BC64-06D8795DBB3E}"/>
    <dgm:cxn modelId="{999DE5C3-4769-774B-AFC8-A414D920A912}" type="presOf" srcId="{7134B17B-FE52-4810-B7DB-0DF2879AE1CC}" destId="{3D567DDD-06D0-4B09-B76E-E539905BDA8A}" srcOrd="0" destOrd="0" presId="urn:microsoft.com/office/officeart/2005/8/layout/orgChart1"/>
    <dgm:cxn modelId="{707808C4-0567-47CB-B96E-BAA1BC243969}" srcId="{CEF0B148-0B44-4177-A62B-405E37C8F270}" destId="{6DE27370-BE87-47F6-A83C-37B850507E13}" srcOrd="0" destOrd="0" parTransId="{3989921E-E571-415D-A8F0-F83AD6192D9B}" sibTransId="{AA3D979F-0ACE-4B9C-BADB-07891B0D987A}"/>
    <dgm:cxn modelId="{F8BA5EC5-235C-C446-9EFC-9092FE656DD4}" type="presOf" srcId="{05772E15-7F7E-4320-8AF8-D346A8A2EACA}" destId="{393E1BEA-6E50-439B-BF30-EA2734F3E8E1}" srcOrd="1" destOrd="0" presId="urn:microsoft.com/office/officeart/2005/8/layout/orgChart1"/>
    <dgm:cxn modelId="{B52E86C5-21FE-0143-B063-E7283FBD86E3}" type="presOf" srcId="{FA4AE512-016D-46EB-BCA5-AEDD4E3F612D}" destId="{645FECD3-4470-4EFC-92ED-2B3C786C06A1}" srcOrd="1" destOrd="0" presId="urn:microsoft.com/office/officeart/2005/8/layout/orgChart1"/>
    <dgm:cxn modelId="{08CF75C6-68AD-E244-A6C6-FCF12B283EE8}" type="presOf" srcId="{9E6A8F11-CEE3-4D77-B91F-38DD2435AB44}" destId="{9A87E13E-A243-4A18-AA1A-F441C7A2D40F}" srcOrd="0" destOrd="0" presId="urn:microsoft.com/office/officeart/2005/8/layout/orgChart1"/>
    <dgm:cxn modelId="{6BD2A0CD-E9CD-6C42-8B5C-B86DBCB2A98B}" type="presOf" srcId="{DC97D206-33FD-43DD-B208-FFCB4156C0E5}" destId="{255680AC-085D-448F-9998-EC43536C8A06}" srcOrd="0" destOrd="0" presId="urn:microsoft.com/office/officeart/2005/8/layout/orgChart1"/>
    <dgm:cxn modelId="{52ADBBCD-C8E6-E14B-9F23-107A0022C873}" type="presOf" srcId="{2F3CD473-7843-42EE-AA2E-CE903E81B3FC}" destId="{E246ADA3-00F0-4769-8B65-978C1AF7B125}" srcOrd="0" destOrd="0" presId="urn:microsoft.com/office/officeart/2005/8/layout/orgChart1"/>
    <dgm:cxn modelId="{211AC2CE-7624-4442-904D-89232796ED12}" type="presOf" srcId="{D8E62ED7-C558-4AED-9117-9C03C99ADCD3}" destId="{585CC61C-4977-4974-8A9A-DA0B1E50E876}" srcOrd="0" destOrd="0" presId="urn:microsoft.com/office/officeart/2005/8/layout/orgChart1"/>
    <dgm:cxn modelId="{1432D6D0-D69B-DD44-98D9-78528A9B3D99}" type="presOf" srcId="{4C2E8DAF-4095-4285-A82C-BC3D8F505E33}" destId="{02DDC517-A969-468B-A16A-066AB63B806C}" srcOrd="1" destOrd="0" presId="urn:microsoft.com/office/officeart/2005/8/layout/orgChart1"/>
    <dgm:cxn modelId="{0706B5DA-721C-3B4D-8972-97DE3554B3EA}" type="presOf" srcId="{DCB2AC82-4572-4C55-91D8-CEF222B4862E}" destId="{EDE5BE29-FDAF-4EC5-87FB-647E18C89885}" srcOrd="0" destOrd="0" presId="urn:microsoft.com/office/officeart/2005/8/layout/orgChart1"/>
    <dgm:cxn modelId="{5181B6DA-E199-6747-B9DC-DABEF7EA6493}" type="presOf" srcId="{7134B17B-FE52-4810-B7DB-0DF2879AE1CC}" destId="{B754AC9B-EB79-460E-9E0D-D73C1981D753}" srcOrd="1" destOrd="0" presId="urn:microsoft.com/office/officeart/2005/8/layout/orgChart1"/>
    <dgm:cxn modelId="{988877DD-1743-4987-9D90-884E997BCA19}" srcId="{9E6A8F11-CEE3-4D77-B91F-38DD2435AB44}" destId="{11E83A7F-F3AA-48BF-ABC0-F2DD39228134}" srcOrd="1" destOrd="0" parTransId="{DCB2AC82-4572-4C55-91D8-CEF222B4862E}" sibTransId="{A08F3C83-AB8D-4C4C-9773-A8A4F97F9162}"/>
    <dgm:cxn modelId="{2844E7E1-09F9-44A5-A50F-F0CCF7CF84F8}" srcId="{E43E0D8A-3D7D-4A5C-9A30-E79ABACE64A5}" destId="{51A8BE5C-4265-446B-BF75-81AFC3A5B4D9}" srcOrd="1" destOrd="0" parTransId="{0626E882-7812-4604-BEBE-077E33FF90A1}" sibTransId="{F12CDBD5-6A80-4232-A5BE-BA5304DF767E}"/>
    <dgm:cxn modelId="{8C448CE6-6055-2944-B080-6B00A05C701D}" type="presOf" srcId="{E26E9EDA-BB76-462A-88E1-DD83180F86C3}" destId="{14F6E9E1-C5B0-4AE7-BB62-183A2925C4E2}" srcOrd="0" destOrd="0" presId="urn:microsoft.com/office/officeart/2005/8/layout/orgChart1"/>
    <dgm:cxn modelId="{735FCDE6-130B-624F-8BC4-3D6762A20AC1}" type="presOf" srcId="{05772E15-7F7E-4320-8AF8-D346A8A2EACA}" destId="{45E8FA71-90F6-4BCE-B7BF-9F67CA0125B4}" srcOrd="0" destOrd="0" presId="urn:microsoft.com/office/officeart/2005/8/layout/orgChart1"/>
    <dgm:cxn modelId="{CB732BE8-6E1A-FB43-9EAB-83D36140BEDF}" type="presOf" srcId="{484CCCB2-50FB-4BEF-B56B-5AA39CA0BA98}" destId="{062B77DA-71B3-4703-8E0A-FB4E3DCC4135}" srcOrd="1" destOrd="0" presId="urn:microsoft.com/office/officeart/2005/8/layout/orgChart1"/>
    <dgm:cxn modelId="{0AA54DED-F09E-4262-B7F9-0E124473DBA3}" srcId="{5F09F549-669B-4361-AD95-B8D01D29F4FE}" destId="{05772E15-7F7E-4320-8AF8-D346A8A2EACA}" srcOrd="0" destOrd="0" parTransId="{3B359757-CFD4-468C-8519-A240CD4414ED}" sibTransId="{40E3BB3E-CBEE-44DB-9D37-742F48A197E3}"/>
    <dgm:cxn modelId="{5A48BCEE-9340-4CAB-8527-57FBF80ED83F}" srcId="{D8E62ED7-C558-4AED-9117-9C03C99ADCD3}" destId="{CEF0B148-0B44-4177-A62B-405E37C8F270}" srcOrd="1" destOrd="0" parTransId="{2D3DBBE6-12C2-47F2-B59E-28F16EE7631B}" sibTransId="{A5390D54-4D0F-4379-BF10-8C7000295971}"/>
    <dgm:cxn modelId="{78B29DEF-4623-9347-A66D-AF0E01970FEF}" type="presOf" srcId="{B734D493-6DDA-4D2C-889F-54C25C15B7FC}" destId="{C9827DD4-4727-4091-8BAB-CB35CAC873C7}" srcOrd="0" destOrd="0" presId="urn:microsoft.com/office/officeart/2005/8/layout/orgChart1"/>
    <dgm:cxn modelId="{75EB23F1-B073-47D9-9F08-BEA462EC7664}" srcId="{D8E62ED7-C558-4AED-9117-9C03C99ADCD3}" destId="{9E6A8F11-CEE3-4D77-B91F-38DD2435AB44}" srcOrd="2" destOrd="0" parTransId="{8E33D08B-2C8C-497B-8285-8587B273848D}" sibTransId="{681C83F4-24EF-4290-8365-F7C3F1C21ABF}"/>
    <dgm:cxn modelId="{A2434CF1-234C-E545-B1D9-D0C08F376DEB}" type="presOf" srcId="{C1ADBBF6-AA25-4023-98AF-DD237A424569}" destId="{9EE02E3A-B075-4F13-8E81-165248247D77}" srcOrd="0" destOrd="0" presId="urn:microsoft.com/office/officeart/2005/8/layout/orgChart1"/>
    <dgm:cxn modelId="{01ED8BF3-172A-4D41-8ECA-CC3E76D520C2}" type="presOf" srcId="{C4D627E8-3C09-4058-8E2E-EC6DF4813470}" destId="{B04D08E9-E1E0-45D2-A5AF-93523E8D1558}" srcOrd="1" destOrd="0" presId="urn:microsoft.com/office/officeart/2005/8/layout/orgChart1"/>
    <dgm:cxn modelId="{E90890F3-9AB9-48FF-B671-F1FD2E9C44F7}" srcId="{DEE7CAEE-968D-4A50-8B70-3D41BF0D2CDB}" destId="{323C4DE6-B5D3-470A-BB2B-35AED363AB63}" srcOrd="2" destOrd="0" parTransId="{039EE3BC-5D50-4D41-A09A-105259777C51}" sibTransId="{017C0B45-D8AC-401B-9454-944FC01861AE}"/>
    <dgm:cxn modelId="{3D1392F4-8064-D048-AAE3-92D4FEC0EBBA}" type="presOf" srcId="{CEF0B148-0B44-4177-A62B-405E37C8F270}" destId="{13C6C462-E1C0-40EC-84F6-96D0CCD82842}" srcOrd="0" destOrd="0" presId="urn:microsoft.com/office/officeart/2005/8/layout/orgChart1"/>
    <dgm:cxn modelId="{613974FA-8468-3F49-B06F-3B55503E95D9}" type="presOf" srcId="{B665A8D7-B454-46C4-B80D-C77BFE86CC2F}" destId="{D753D133-312A-475C-95AA-9A94866C46E1}" srcOrd="0" destOrd="0" presId="urn:microsoft.com/office/officeart/2005/8/layout/orgChart1"/>
    <dgm:cxn modelId="{63F504FC-89F2-431B-B8EB-7D67C9A5BE3C}" srcId="{B8E332B5-2C8B-4479-BC6E-BBAD4332E908}" destId="{DEE7CAEE-968D-4A50-8B70-3D41BF0D2CDB}" srcOrd="0" destOrd="0" parTransId="{BE62D057-336A-4FA1-8739-9ED066131B31}" sibTransId="{7E3A093A-6A9B-4449-980D-C3733246BE01}"/>
    <dgm:cxn modelId="{A38E0EFD-EC5C-D14C-A8C9-1139B7051E06}" type="presOf" srcId="{484CCCB2-50FB-4BEF-B56B-5AA39CA0BA98}" destId="{88DE5654-7B9F-4648-B7C9-33C6963328E7}" srcOrd="0" destOrd="0" presId="urn:microsoft.com/office/officeart/2005/8/layout/orgChart1"/>
    <dgm:cxn modelId="{EF87F649-D77F-FD49-9CDE-F4BE19A16F30}" type="presParOf" srcId="{49A6D9E7-5AA1-46D1-9CDC-4E3F11380C2F}" destId="{F3766925-9AA2-49B6-A3F3-8BF348489441}" srcOrd="0" destOrd="0" presId="urn:microsoft.com/office/officeart/2005/8/layout/orgChart1"/>
    <dgm:cxn modelId="{B2D18F4D-F753-6B41-88F2-9765821968BF}" type="presParOf" srcId="{F3766925-9AA2-49B6-A3F3-8BF348489441}" destId="{0302806C-A0E6-4162-BCCE-8515ED9BFC66}" srcOrd="0" destOrd="0" presId="urn:microsoft.com/office/officeart/2005/8/layout/orgChart1"/>
    <dgm:cxn modelId="{3C4A705B-C762-574D-84DC-64F05AE5FF9F}" type="presParOf" srcId="{0302806C-A0E6-4162-BCCE-8515ED9BFC66}" destId="{45E8FA71-90F6-4BCE-B7BF-9F67CA0125B4}" srcOrd="0" destOrd="0" presId="urn:microsoft.com/office/officeart/2005/8/layout/orgChart1"/>
    <dgm:cxn modelId="{1EAAF9B5-C34B-574C-B71C-CC3548BEC251}" type="presParOf" srcId="{0302806C-A0E6-4162-BCCE-8515ED9BFC66}" destId="{393E1BEA-6E50-439B-BF30-EA2734F3E8E1}" srcOrd="1" destOrd="0" presId="urn:microsoft.com/office/officeart/2005/8/layout/orgChart1"/>
    <dgm:cxn modelId="{C6E930F7-6935-C94A-ABB8-BE75DA4885EA}" type="presParOf" srcId="{F3766925-9AA2-49B6-A3F3-8BF348489441}" destId="{B20E5C31-3E65-42D7-A6B0-FD88E3C77AD3}" srcOrd="1" destOrd="0" presId="urn:microsoft.com/office/officeart/2005/8/layout/orgChart1"/>
    <dgm:cxn modelId="{9EEEF82A-D266-2F44-9E51-2D5C142510B3}" type="presParOf" srcId="{B20E5C31-3E65-42D7-A6B0-FD88E3C77AD3}" destId="{3F01BCDA-76D9-4DF5-94DB-13B17D443D64}" srcOrd="0" destOrd="0" presId="urn:microsoft.com/office/officeart/2005/8/layout/orgChart1"/>
    <dgm:cxn modelId="{C92F4D3F-9939-9E45-818D-93805F2FBC5B}" type="presParOf" srcId="{B20E5C31-3E65-42D7-A6B0-FD88E3C77AD3}" destId="{307949D7-2AB7-47FE-B288-F83D25995047}" srcOrd="1" destOrd="0" presId="urn:microsoft.com/office/officeart/2005/8/layout/orgChart1"/>
    <dgm:cxn modelId="{79020151-C0E4-D643-BD80-3028CE7107A2}" type="presParOf" srcId="{307949D7-2AB7-47FE-B288-F83D25995047}" destId="{9A33D968-8C60-4802-BC34-9A03A5D08C3E}" srcOrd="0" destOrd="0" presId="urn:microsoft.com/office/officeart/2005/8/layout/orgChart1"/>
    <dgm:cxn modelId="{C09B9521-8466-C842-98A7-D52EDBC5D647}" type="presParOf" srcId="{9A33D968-8C60-4802-BC34-9A03A5D08C3E}" destId="{585CC61C-4977-4974-8A9A-DA0B1E50E876}" srcOrd="0" destOrd="0" presId="urn:microsoft.com/office/officeart/2005/8/layout/orgChart1"/>
    <dgm:cxn modelId="{2B4F0ACE-E524-D74E-A7F8-377FD12ACA2F}" type="presParOf" srcId="{9A33D968-8C60-4802-BC34-9A03A5D08C3E}" destId="{EDC13DFE-FE3F-4AD8-AB36-A94BF2BB4326}" srcOrd="1" destOrd="0" presId="urn:microsoft.com/office/officeart/2005/8/layout/orgChart1"/>
    <dgm:cxn modelId="{ED1DF45F-BDE8-9F49-A0CC-BE6387F068AC}" type="presParOf" srcId="{307949D7-2AB7-47FE-B288-F83D25995047}" destId="{3D905BA5-3D92-495D-9CA3-AEFE7A04B60C}" srcOrd="1" destOrd="0" presId="urn:microsoft.com/office/officeart/2005/8/layout/orgChart1"/>
    <dgm:cxn modelId="{AB1DAD79-7287-B342-A1F8-E91ED8B416F4}" type="presParOf" srcId="{3D905BA5-3D92-495D-9CA3-AEFE7A04B60C}" destId="{1ED4AB6B-DAA5-450D-87F1-BE41CE1D5D4A}" srcOrd="0" destOrd="0" presId="urn:microsoft.com/office/officeart/2005/8/layout/orgChart1"/>
    <dgm:cxn modelId="{32FDDCE9-B083-CF49-8454-213486A63BFB}" type="presParOf" srcId="{3D905BA5-3D92-495D-9CA3-AEFE7A04B60C}" destId="{4B28705D-3C27-4629-ACE8-F370AFB95F36}" srcOrd="1" destOrd="0" presId="urn:microsoft.com/office/officeart/2005/8/layout/orgChart1"/>
    <dgm:cxn modelId="{DBCF28C3-610B-FA41-BDE1-457FD26CB537}" type="presParOf" srcId="{4B28705D-3C27-4629-ACE8-F370AFB95F36}" destId="{BF075FE6-ABCF-4188-BC6B-03F77B6D735F}" srcOrd="0" destOrd="0" presId="urn:microsoft.com/office/officeart/2005/8/layout/orgChart1"/>
    <dgm:cxn modelId="{387F1956-30CA-754C-8FE8-606D191D7A3F}" type="presParOf" srcId="{BF075FE6-ABCF-4188-BC6B-03F77B6D735F}" destId="{82C841AC-7299-40CD-8B45-8675A649E9B2}" srcOrd="0" destOrd="0" presId="urn:microsoft.com/office/officeart/2005/8/layout/orgChart1"/>
    <dgm:cxn modelId="{3A7671A2-F06C-924E-80B9-51EC5212292F}" type="presParOf" srcId="{BF075FE6-ABCF-4188-BC6B-03F77B6D735F}" destId="{645FECD3-4470-4EFC-92ED-2B3C786C06A1}" srcOrd="1" destOrd="0" presId="urn:microsoft.com/office/officeart/2005/8/layout/orgChart1"/>
    <dgm:cxn modelId="{215E7A88-D90A-1246-A36E-778302D54038}" type="presParOf" srcId="{4B28705D-3C27-4629-ACE8-F370AFB95F36}" destId="{EA24BDEE-071E-4979-AE5D-FCFC28B0319F}" srcOrd="1" destOrd="0" presId="urn:microsoft.com/office/officeart/2005/8/layout/orgChart1"/>
    <dgm:cxn modelId="{92224C36-BCF6-A94F-8C7F-C560215D6AEF}" type="presParOf" srcId="{EA24BDEE-071E-4979-AE5D-FCFC28B0319F}" destId="{E475F72F-4568-4359-8CED-848FE3DCA021}" srcOrd="0" destOrd="0" presId="urn:microsoft.com/office/officeart/2005/8/layout/orgChart1"/>
    <dgm:cxn modelId="{646D71CD-D092-6D4F-81B3-DEA1CAABAAB7}" type="presParOf" srcId="{EA24BDEE-071E-4979-AE5D-FCFC28B0319F}" destId="{6CBDC54C-8953-4AFC-9219-CCCD7B225262}" srcOrd="1" destOrd="0" presId="urn:microsoft.com/office/officeart/2005/8/layout/orgChart1"/>
    <dgm:cxn modelId="{39C18CE5-22E5-7540-B4E2-02136D1DD791}" type="presParOf" srcId="{6CBDC54C-8953-4AFC-9219-CCCD7B225262}" destId="{EBF8B761-C0F7-4B1E-8A4E-7E0E077288B4}" srcOrd="0" destOrd="0" presId="urn:microsoft.com/office/officeart/2005/8/layout/orgChart1"/>
    <dgm:cxn modelId="{6C81C629-C775-5340-81B0-533731E358FC}" type="presParOf" srcId="{EBF8B761-C0F7-4B1E-8A4E-7E0E077288B4}" destId="{FDC4FA81-AADC-46C7-B71A-9DB94C61E3B1}" srcOrd="0" destOrd="0" presId="urn:microsoft.com/office/officeart/2005/8/layout/orgChart1"/>
    <dgm:cxn modelId="{C103DBDC-46D9-014C-A023-D8419102A6B3}" type="presParOf" srcId="{EBF8B761-C0F7-4B1E-8A4E-7E0E077288B4}" destId="{F0A2EABD-8CDC-4859-96D9-AAAF122FB5DA}" srcOrd="1" destOrd="0" presId="urn:microsoft.com/office/officeart/2005/8/layout/orgChart1"/>
    <dgm:cxn modelId="{1D2AE8CC-E04F-8846-9ED0-ED4FAA9A4093}" type="presParOf" srcId="{6CBDC54C-8953-4AFC-9219-CCCD7B225262}" destId="{5F05CBE5-A965-4499-95D0-F09F235BD6F4}" srcOrd="1" destOrd="0" presId="urn:microsoft.com/office/officeart/2005/8/layout/orgChart1"/>
    <dgm:cxn modelId="{7CF9FD01-551B-CC47-98FD-B59D5277C664}" type="presParOf" srcId="{6CBDC54C-8953-4AFC-9219-CCCD7B225262}" destId="{F3C3507F-70D1-416A-800B-40AEF753DFAF}" srcOrd="2" destOrd="0" presId="urn:microsoft.com/office/officeart/2005/8/layout/orgChart1"/>
    <dgm:cxn modelId="{6A65090B-3A0B-7048-A498-970AF08E706F}" type="presParOf" srcId="{EA24BDEE-071E-4979-AE5D-FCFC28B0319F}" destId="{F5FEE4B2-E7AE-4E18-82EE-73819C3ACC22}" srcOrd="2" destOrd="0" presId="urn:microsoft.com/office/officeart/2005/8/layout/orgChart1"/>
    <dgm:cxn modelId="{F674F0E9-AD7A-944D-B4F5-B93D59914894}" type="presParOf" srcId="{EA24BDEE-071E-4979-AE5D-FCFC28B0319F}" destId="{E7C54253-BC83-45FF-BADB-0EAB31F88E2F}" srcOrd="3" destOrd="0" presId="urn:microsoft.com/office/officeart/2005/8/layout/orgChart1"/>
    <dgm:cxn modelId="{AB50938E-56DC-3042-9BF2-9C71A466024E}" type="presParOf" srcId="{E7C54253-BC83-45FF-BADB-0EAB31F88E2F}" destId="{E130586F-AC67-48EC-AEB1-923AF2CBD1AB}" srcOrd="0" destOrd="0" presId="urn:microsoft.com/office/officeart/2005/8/layout/orgChart1"/>
    <dgm:cxn modelId="{CC2A0621-A93D-5743-BA32-011FFA4F89FA}" type="presParOf" srcId="{E130586F-AC67-48EC-AEB1-923AF2CBD1AB}" destId="{19A95319-996B-4F6D-9F26-2D8ACDB1E71F}" srcOrd="0" destOrd="0" presId="urn:microsoft.com/office/officeart/2005/8/layout/orgChart1"/>
    <dgm:cxn modelId="{A641AC38-AD97-E443-845B-ECB8BD1B13D1}" type="presParOf" srcId="{E130586F-AC67-48EC-AEB1-923AF2CBD1AB}" destId="{B325835D-9386-48FC-A4D5-0EA02F005651}" srcOrd="1" destOrd="0" presId="urn:microsoft.com/office/officeart/2005/8/layout/orgChart1"/>
    <dgm:cxn modelId="{D5A6A5E0-A150-B447-9E7D-B5CE394E500A}" type="presParOf" srcId="{E7C54253-BC83-45FF-BADB-0EAB31F88E2F}" destId="{E85C969E-2E2C-4852-A67F-AD4465AC9297}" srcOrd="1" destOrd="0" presId="urn:microsoft.com/office/officeart/2005/8/layout/orgChart1"/>
    <dgm:cxn modelId="{23A3B59F-B372-4449-A533-BD1D2E45CC14}" type="presParOf" srcId="{E7C54253-BC83-45FF-BADB-0EAB31F88E2F}" destId="{8DE408DE-8057-4FF3-AB2C-E56C1F5C3AA7}" srcOrd="2" destOrd="0" presId="urn:microsoft.com/office/officeart/2005/8/layout/orgChart1"/>
    <dgm:cxn modelId="{7756E0D2-F4FA-E04F-BF35-896A47EB2CFD}" type="presParOf" srcId="{4B28705D-3C27-4629-ACE8-F370AFB95F36}" destId="{FAB4F873-306C-4027-ABE7-93E487097F8C}" srcOrd="2" destOrd="0" presId="urn:microsoft.com/office/officeart/2005/8/layout/orgChart1"/>
    <dgm:cxn modelId="{400FAAB1-6F2F-AD4F-BADF-2F8ABAB3F5CE}" type="presParOf" srcId="{3D905BA5-3D92-495D-9CA3-AEFE7A04B60C}" destId="{D9268AD8-65BC-4AD4-A31D-80C847783AF7}" srcOrd="2" destOrd="0" presId="urn:microsoft.com/office/officeart/2005/8/layout/orgChart1"/>
    <dgm:cxn modelId="{EBE98E7A-6A7B-AC4E-85CA-6259FD73DD9C}" type="presParOf" srcId="{3D905BA5-3D92-495D-9CA3-AEFE7A04B60C}" destId="{C8756E1B-5633-42EE-9AD1-FBF9A4809AA5}" srcOrd="3" destOrd="0" presId="urn:microsoft.com/office/officeart/2005/8/layout/orgChart1"/>
    <dgm:cxn modelId="{0710C412-795C-6B45-B5D1-9A952E370167}" type="presParOf" srcId="{C8756E1B-5633-42EE-9AD1-FBF9A4809AA5}" destId="{A714ABA3-B83A-4199-A8DE-E583B5487503}" srcOrd="0" destOrd="0" presId="urn:microsoft.com/office/officeart/2005/8/layout/orgChart1"/>
    <dgm:cxn modelId="{60452843-EA8F-1B4E-A91D-B008AAF7C45B}" type="presParOf" srcId="{A714ABA3-B83A-4199-A8DE-E583B5487503}" destId="{13C6C462-E1C0-40EC-84F6-96D0CCD82842}" srcOrd="0" destOrd="0" presId="urn:microsoft.com/office/officeart/2005/8/layout/orgChart1"/>
    <dgm:cxn modelId="{8D6F36B5-0ED9-9849-8952-B482223B5AF3}" type="presParOf" srcId="{A714ABA3-B83A-4199-A8DE-E583B5487503}" destId="{03EBC76C-59B4-48C7-8908-72E3509EBF38}" srcOrd="1" destOrd="0" presId="urn:microsoft.com/office/officeart/2005/8/layout/orgChart1"/>
    <dgm:cxn modelId="{C97B1E40-5DFA-E049-8FEB-F7C0C10A9BC5}" type="presParOf" srcId="{C8756E1B-5633-42EE-9AD1-FBF9A4809AA5}" destId="{5794BCAE-7714-4ECA-9254-35273DFF3C22}" srcOrd="1" destOrd="0" presId="urn:microsoft.com/office/officeart/2005/8/layout/orgChart1"/>
    <dgm:cxn modelId="{33C56F2A-3382-F34B-AAAF-FA54282F92A0}" type="presParOf" srcId="{5794BCAE-7714-4ECA-9254-35273DFF3C22}" destId="{4A7679B4-CC57-4AC2-96C0-BF9B1F26B11F}" srcOrd="0" destOrd="0" presId="urn:microsoft.com/office/officeart/2005/8/layout/orgChart1"/>
    <dgm:cxn modelId="{2F2E04D9-48DE-164B-A9FF-AC175B9A5392}" type="presParOf" srcId="{5794BCAE-7714-4ECA-9254-35273DFF3C22}" destId="{844A89E8-BC7F-4557-8786-B547E5FA81D2}" srcOrd="1" destOrd="0" presId="urn:microsoft.com/office/officeart/2005/8/layout/orgChart1"/>
    <dgm:cxn modelId="{BC1B7900-0C24-BF42-B71D-4D4A1A8B9FB6}" type="presParOf" srcId="{844A89E8-BC7F-4557-8786-B547E5FA81D2}" destId="{AFBA113D-53D3-46A5-9398-32EFF4FE0847}" srcOrd="0" destOrd="0" presId="urn:microsoft.com/office/officeart/2005/8/layout/orgChart1"/>
    <dgm:cxn modelId="{3F60DF8E-BB3F-4E46-8354-36AF13C478EF}" type="presParOf" srcId="{AFBA113D-53D3-46A5-9398-32EFF4FE0847}" destId="{522C776E-8C0A-4DBD-8634-05769590CD09}" srcOrd="0" destOrd="0" presId="urn:microsoft.com/office/officeart/2005/8/layout/orgChart1"/>
    <dgm:cxn modelId="{8D5FBE75-A61F-8542-922C-9300E9C60D64}" type="presParOf" srcId="{AFBA113D-53D3-46A5-9398-32EFF4FE0847}" destId="{30D844ED-CE7A-4F29-B55D-0EF50ADF60B6}" srcOrd="1" destOrd="0" presId="urn:microsoft.com/office/officeart/2005/8/layout/orgChart1"/>
    <dgm:cxn modelId="{29A3C784-619A-A24A-B3DC-CEA9A262638A}" type="presParOf" srcId="{844A89E8-BC7F-4557-8786-B547E5FA81D2}" destId="{4AE6F923-EBCE-40A7-BC63-CD4E0E4F764C}" srcOrd="1" destOrd="0" presId="urn:microsoft.com/office/officeart/2005/8/layout/orgChart1"/>
    <dgm:cxn modelId="{E133A1DF-0713-1449-8A52-A1C5FE3347C0}" type="presParOf" srcId="{844A89E8-BC7F-4557-8786-B547E5FA81D2}" destId="{30A13762-AFD4-4339-B82F-9820109BD936}" srcOrd="2" destOrd="0" presId="urn:microsoft.com/office/officeart/2005/8/layout/orgChart1"/>
    <dgm:cxn modelId="{5C3B93D9-2AD1-634C-8BCD-5A30212BE5E4}" type="presParOf" srcId="{5794BCAE-7714-4ECA-9254-35273DFF3C22}" destId="{0690C2D4-6AD3-4792-88EF-8AD9AF3AC5FB}" srcOrd="2" destOrd="0" presId="urn:microsoft.com/office/officeart/2005/8/layout/orgChart1"/>
    <dgm:cxn modelId="{CA24835B-47EE-2D49-88D2-A1902354515E}" type="presParOf" srcId="{5794BCAE-7714-4ECA-9254-35273DFF3C22}" destId="{DBBCF144-83CB-458B-AD7E-DA79EA7327BE}" srcOrd="3" destOrd="0" presId="urn:microsoft.com/office/officeart/2005/8/layout/orgChart1"/>
    <dgm:cxn modelId="{F0F5C8B1-8583-A848-9490-623C58405EB3}" type="presParOf" srcId="{DBBCF144-83CB-458B-AD7E-DA79EA7327BE}" destId="{4ACD8033-05A0-4534-ACD6-8A7D1DFF8C11}" srcOrd="0" destOrd="0" presId="urn:microsoft.com/office/officeart/2005/8/layout/orgChart1"/>
    <dgm:cxn modelId="{C1470386-51A3-B343-A9DC-ECA1F9813EE3}" type="presParOf" srcId="{4ACD8033-05A0-4534-ACD6-8A7D1DFF8C11}" destId="{88DE5654-7B9F-4648-B7C9-33C6963328E7}" srcOrd="0" destOrd="0" presId="urn:microsoft.com/office/officeart/2005/8/layout/orgChart1"/>
    <dgm:cxn modelId="{65A02F58-A2D4-9F46-8054-6480E4998971}" type="presParOf" srcId="{4ACD8033-05A0-4534-ACD6-8A7D1DFF8C11}" destId="{062B77DA-71B3-4703-8E0A-FB4E3DCC4135}" srcOrd="1" destOrd="0" presId="urn:microsoft.com/office/officeart/2005/8/layout/orgChart1"/>
    <dgm:cxn modelId="{DDD0BB0F-E55E-9845-87AB-D6A2E1D1BC6B}" type="presParOf" srcId="{DBBCF144-83CB-458B-AD7E-DA79EA7327BE}" destId="{E67326AC-7849-452E-BF23-385FDE4B2AE1}" srcOrd="1" destOrd="0" presId="urn:microsoft.com/office/officeart/2005/8/layout/orgChart1"/>
    <dgm:cxn modelId="{F7140C98-0727-5C40-BACE-663800AD525E}" type="presParOf" srcId="{DBBCF144-83CB-458B-AD7E-DA79EA7327BE}" destId="{424E6D5E-B5ED-4B77-AAB6-FC393F287656}" srcOrd="2" destOrd="0" presId="urn:microsoft.com/office/officeart/2005/8/layout/orgChart1"/>
    <dgm:cxn modelId="{0A53A6E2-A206-7141-A3A6-71760EC3D748}" type="presParOf" srcId="{C8756E1B-5633-42EE-9AD1-FBF9A4809AA5}" destId="{ABB98D0F-B7C3-488B-9364-C8BDD389A4E1}" srcOrd="2" destOrd="0" presId="urn:microsoft.com/office/officeart/2005/8/layout/orgChart1"/>
    <dgm:cxn modelId="{3E323A48-E884-1C4C-BB23-288072439489}" type="presParOf" srcId="{3D905BA5-3D92-495D-9CA3-AEFE7A04B60C}" destId="{C0DFA4DD-C73F-4120-94D0-52FA351EA2F7}" srcOrd="4" destOrd="0" presId="urn:microsoft.com/office/officeart/2005/8/layout/orgChart1"/>
    <dgm:cxn modelId="{38951B05-04C4-1B45-906E-F8ED03CD4934}" type="presParOf" srcId="{3D905BA5-3D92-495D-9CA3-AEFE7A04B60C}" destId="{8AD83E24-7FCA-44C2-BD15-E728F2B39364}" srcOrd="5" destOrd="0" presId="urn:microsoft.com/office/officeart/2005/8/layout/orgChart1"/>
    <dgm:cxn modelId="{EB1BA076-CF4B-4D48-8EF9-87CBFD185CC6}" type="presParOf" srcId="{8AD83E24-7FCA-44C2-BD15-E728F2B39364}" destId="{B72F697E-8955-4583-B6CB-BC00C50FA2DC}" srcOrd="0" destOrd="0" presId="urn:microsoft.com/office/officeart/2005/8/layout/orgChart1"/>
    <dgm:cxn modelId="{814143B8-1D36-DD4E-8000-10095113B949}" type="presParOf" srcId="{B72F697E-8955-4583-B6CB-BC00C50FA2DC}" destId="{9A87E13E-A243-4A18-AA1A-F441C7A2D40F}" srcOrd="0" destOrd="0" presId="urn:microsoft.com/office/officeart/2005/8/layout/orgChart1"/>
    <dgm:cxn modelId="{6FFEAF5E-D4BC-4C46-A803-9072300FE200}" type="presParOf" srcId="{B72F697E-8955-4583-B6CB-BC00C50FA2DC}" destId="{F7A1EDF6-96E8-4FB4-A239-FF2951952960}" srcOrd="1" destOrd="0" presId="urn:microsoft.com/office/officeart/2005/8/layout/orgChart1"/>
    <dgm:cxn modelId="{E05A3389-A312-DB41-8765-3662787992B7}" type="presParOf" srcId="{8AD83E24-7FCA-44C2-BD15-E728F2B39364}" destId="{2F4E768B-830F-4EDB-8513-A363ACB55E9B}" srcOrd="1" destOrd="0" presId="urn:microsoft.com/office/officeart/2005/8/layout/orgChart1"/>
    <dgm:cxn modelId="{C3D2D5AE-B9CD-D744-AEA1-AB7A6DE9CC95}" type="presParOf" srcId="{2F4E768B-830F-4EDB-8513-A363ACB55E9B}" destId="{255680AC-085D-448F-9998-EC43536C8A06}" srcOrd="0" destOrd="0" presId="urn:microsoft.com/office/officeart/2005/8/layout/orgChart1"/>
    <dgm:cxn modelId="{E10DCE82-BC37-0E42-A7C0-D8DBE416ECA5}" type="presParOf" srcId="{2F4E768B-830F-4EDB-8513-A363ACB55E9B}" destId="{15987742-CF95-4895-B96C-C4AFE42D8775}" srcOrd="1" destOrd="0" presId="urn:microsoft.com/office/officeart/2005/8/layout/orgChart1"/>
    <dgm:cxn modelId="{2ED4A288-C317-AE42-828C-C975A9534C55}" type="presParOf" srcId="{15987742-CF95-4895-B96C-C4AFE42D8775}" destId="{06C5AA46-5C15-46E6-8170-7E3C8F68FC88}" srcOrd="0" destOrd="0" presId="urn:microsoft.com/office/officeart/2005/8/layout/orgChart1"/>
    <dgm:cxn modelId="{516AE10B-EC83-DD46-8A7E-B180AF6B6BDC}" type="presParOf" srcId="{06C5AA46-5C15-46E6-8170-7E3C8F68FC88}" destId="{522F75B6-38D0-4ED3-9593-358E73221CE8}" srcOrd="0" destOrd="0" presId="urn:microsoft.com/office/officeart/2005/8/layout/orgChart1"/>
    <dgm:cxn modelId="{D87940BB-CB91-1B41-B8AF-1893DD986955}" type="presParOf" srcId="{06C5AA46-5C15-46E6-8170-7E3C8F68FC88}" destId="{02DDC517-A969-468B-A16A-066AB63B806C}" srcOrd="1" destOrd="0" presId="urn:microsoft.com/office/officeart/2005/8/layout/orgChart1"/>
    <dgm:cxn modelId="{DAC8D53C-0A24-4E44-AF35-711B0DF559D6}" type="presParOf" srcId="{15987742-CF95-4895-B96C-C4AFE42D8775}" destId="{D8415F30-2D2E-468A-B2B5-543AF0DE6B0B}" srcOrd="1" destOrd="0" presId="urn:microsoft.com/office/officeart/2005/8/layout/orgChart1"/>
    <dgm:cxn modelId="{ED173ABD-F30E-F345-A7B2-22A24385F495}" type="presParOf" srcId="{15987742-CF95-4895-B96C-C4AFE42D8775}" destId="{18025484-23AC-49FE-8628-9A2104B50840}" srcOrd="2" destOrd="0" presId="urn:microsoft.com/office/officeart/2005/8/layout/orgChart1"/>
    <dgm:cxn modelId="{8639DA8F-6C47-7B4F-9E9F-4BBD23AB1DA9}" type="presParOf" srcId="{2F4E768B-830F-4EDB-8513-A363ACB55E9B}" destId="{EDE5BE29-FDAF-4EC5-87FB-647E18C89885}" srcOrd="2" destOrd="0" presId="urn:microsoft.com/office/officeart/2005/8/layout/orgChart1"/>
    <dgm:cxn modelId="{59FC41BF-8795-3D45-8007-66655C5D33BB}" type="presParOf" srcId="{2F4E768B-830F-4EDB-8513-A363ACB55E9B}" destId="{B8B895D3-46D5-4738-901D-4428C5B665A4}" srcOrd="3" destOrd="0" presId="urn:microsoft.com/office/officeart/2005/8/layout/orgChart1"/>
    <dgm:cxn modelId="{02CFF06F-9132-D54F-A5B7-CE93DC22812F}" type="presParOf" srcId="{B8B895D3-46D5-4738-901D-4428C5B665A4}" destId="{EF5D38BE-1533-4FC2-BD3C-0B8960D98824}" srcOrd="0" destOrd="0" presId="urn:microsoft.com/office/officeart/2005/8/layout/orgChart1"/>
    <dgm:cxn modelId="{B77E5E30-56EE-114F-8CB8-4583C5A046D6}" type="presParOf" srcId="{EF5D38BE-1533-4FC2-BD3C-0B8960D98824}" destId="{4B96B58F-42E6-450A-9C4F-AF7F5A2E0EB5}" srcOrd="0" destOrd="0" presId="urn:microsoft.com/office/officeart/2005/8/layout/orgChart1"/>
    <dgm:cxn modelId="{AE8042AF-7EF1-7246-8E2F-CD6A19048DCB}" type="presParOf" srcId="{EF5D38BE-1533-4FC2-BD3C-0B8960D98824}" destId="{76B06883-7869-4580-B770-1CBA8A84179B}" srcOrd="1" destOrd="0" presId="urn:microsoft.com/office/officeart/2005/8/layout/orgChart1"/>
    <dgm:cxn modelId="{D7AF588F-0EDC-0B4B-9EEE-CC3729C15471}" type="presParOf" srcId="{B8B895D3-46D5-4738-901D-4428C5B665A4}" destId="{CAA7255B-47B6-40F1-8730-19AEB4A989FF}" srcOrd="1" destOrd="0" presId="urn:microsoft.com/office/officeart/2005/8/layout/orgChart1"/>
    <dgm:cxn modelId="{4FD5ECB0-B15B-B24B-B74B-7EEDEA688C65}" type="presParOf" srcId="{B8B895D3-46D5-4738-901D-4428C5B665A4}" destId="{F467975B-0C27-44BD-9A07-76E5D47B9004}" srcOrd="2" destOrd="0" presId="urn:microsoft.com/office/officeart/2005/8/layout/orgChart1"/>
    <dgm:cxn modelId="{4EA1FD4E-56D6-1741-9B18-32C2B79ED124}" type="presParOf" srcId="{2F4E768B-830F-4EDB-8513-A363ACB55E9B}" destId="{4DE342A4-D1E1-4C68-8E20-6D5C7B42D179}" srcOrd="4" destOrd="0" presId="urn:microsoft.com/office/officeart/2005/8/layout/orgChart1"/>
    <dgm:cxn modelId="{4361CBCD-62DB-3349-8B07-C1E12AB965F9}" type="presParOf" srcId="{2F4E768B-830F-4EDB-8513-A363ACB55E9B}" destId="{9D3D4054-4FDF-4BFC-8A15-96A7953ECC8A}" srcOrd="5" destOrd="0" presId="urn:microsoft.com/office/officeart/2005/8/layout/orgChart1"/>
    <dgm:cxn modelId="{7842D7E2-4FE8-DE4C-A732-48E3EA6374F3}" type="presParOf" srcId="{9D3D4054-4FDF-4BFC-8A15-96A7953ECC8A}" destId="{EF8D8D4C-C892-4CFC-96F3-D38EB5B70B81}" srcOrd="0" destOrd="0" presId="urn:microsoft.com/office/officeart/2005/8/layout/orgChart1"/>
    <dgm:cxn modelId="{3F57E099-EDDA-AD49-AF8A-7B8A1C6518D0}" type="presParOf" srcId="{EF8D8D4C-C892-4CFC-96F3-D38EB5B70B81}" destId="{872151BB-EF51-4F8E-BF59-0467A36EF3D3}" srcOrd="0" destOrd="0" presId="urn:microsoft.com/office/officeart/2005/8/layout/orgChart1"/>
    <dgm:cxn modelId="{3316C2F9-9BBC-1A41-8297-A2E57E5136AC}" type="presParOf" srcId="{EF8D8D4C-C892-4CFC-96F3-D38EB5B70B81}" destId="{F0E3C2F2-22CF-4DF9-97D0-2CF9719BFDDB}" srcOrd="1" destOrd="0" presId="urn:microsoft.com/office/officeart/2005/8/layout/orgChart1"/>
    <dgm:cxn modelId="{99272BE7-26E2-2B4A-831E-BA0A3C089679}" type="presParOf" srcId="{9D3D4054-4FDF-4BFC-8A15-96A7953ECC8A}" destId="{3D53D87A-54A6-461E-B386-E8478813A63C}" srcOrd="1" destOrd="0" presId="urn:microsoft.com/office/officeart/2005/8/layout/orgChart1"/>
    <dgm:cxn modelId="{76F53232-239E-9247-B2B7-8C64946556F1}" type="presParOf" srcId="{9D3D4054-4FDF-4BFC-8A15-96A7953ECC8A}" destId="{EA55355C-C9A8-4E46-86C9-F4248401BC14}" srcOrd="2" destOrd="0" presId="urn:microsoft.com/office/officeart/2005/8/layout/orgChart1"/>
    <dgm:cxn modelId="{A47DF6C6-4453-E74F-96C8-5D494BEB7A2A}" type="presParOf" srcId="{8AD83E24-7FCA-44C2-BD15-E728F2B39364}" destId="{8B1DBA69-50EB-4B57-935C-B538C5B1861A}" srcOrd="2" destOrd="0" presId="urn:microsoft.com/office/officeart/2005/8/layout/orgChart1"/>
    <dgm:cxn modelId="{3508FB64-053E-6D48-B9A1-9501924018F0}" type="presParOf" srcId="{3D905BA5-3D92-495D-9CA3-AEFE7A04B60C}" destId="{D753D133-312A-475C-95AA-9A94866C46E1}" srcOrd="6" destOrd="0" presId="urn:microsoft.com/office/officeart/2005/8/layout/orgChart1"/>
    <dgm:cxn modelId="{BA9B4B81-8555-1545-80C6-544666982459}" type="presParOf" srcId="{3D905BA5-3D92-495D-9CA3-AEFE7A04B60C}" destId="{3521119B-B921-4B21-92F8-C83CC89B4081}" srcOrd="7" destOrd="0" presId="urn:microsoft.com/office/officeart/2005/8/layout/orgChart1"/>
    <dgm:cxn modelId="{B393B998-6819-2343-9193-F487C9A9B6C1}" type="presParOf" srcId="{3521119B-B921-4B21-92F8-C83CC89B4081}" destId="{C54A0B06-883C-46C7-BCFB-5890986EA62E}" srcOrd="0" destOrd="0" presId="urn:microsoft.com/office/officeart/2005/8/layout/orgChart1"/>
    <dgm:cxn modelId="{E4C0BCA3-D85A-F642-9514-A74A5D15CCED}" type="presParOf" srcId="{C54A0B06-883C-46C7-BCFB-5890986EA62E}" destId="{3D567DDD-06D0-4B09-B76E-E539905BDA8A}" srcOrd="0" destOrd="0" presId="urn:microsoft.com/office/officeart/2005/8/layout/orgChart1"/>
    <dgm:cxn modelId="{4FA3358A-AD0A-0244-9CEF-79D87E33B8B2}" type="presParOf" srcId="{C54A0B06-883C-46C7-BCFB-5890986EA62E}" destId="{B754AC9B-EB79-460E-9E0D-D73C1981D753}" srcOrd="1" destOrd="0" presId="urn:microsoft.com/office/officeart/2005/8/layout/orgChart1"/>
    <dgm:cxn modelId="{C708CC9E-0561-FF4A-A195-10CE7661602B}" type="presParOf" srcId="{3521119B-B921-4B21-92F8-C83CC89B4081}" destId="{10E35003-0370-4E06-9D59-BEE6DE96B454}" srcOrd="1" destOrd="0" presId="urn:microsoft.com/office/officeart/2005/8/layout/orgChart1"/>
    <dgm:cxn modelId="{179448E2-2EA9-E748-ABB5-300E628A7FB7}" type="presParOf" srcId="{10E35003-0370-4E06-9D59-BEE6DE96B454}" destId="{844EC637-1DE2-488A-8375-8DD85722CD8C}" srcOrd="0" destOrd="0" presId="urn:microsoft.com/office/officeart/2005/8/layout/orgChart1"/>
    <dgm:cxn modelId="{A8A07BBA-7006-4A45-B0E9-528B59BAA090}" type="presParOf" srcId="{10E35003-0370-4E06-9D59-BEE6DE96B454}" destId="{310DB7A4-9DD4-4DB5-B959-B542394EE0FB}" srcOrd="1" destOrd="0" presId="urn:microsoft.com/office/officeart/2005/8/layout/orgChart1"/>
    <dgm:cxn modelId="{4C780D4A-D6E2-734B-AB05-C6BB8FCD55E4}" type="presParOf" srcId="{310DB7A4-9DD4-4DB5-B959-B542394EE0FB}" destId="{28868601-39CF-403F-AD48-EBAB137D7109}" srcOrd="0" destOrd="0" presId="urn:microsoft.com/office/officeart/2005/8/layout/orgChart1"/>
    <dgm:cxn modelId="{69E522A2-1662-3F42-87BD-85C12087F6A2}" type="presParOf" srcId="{28868601-39CF-403F-AD48-EBAB137D7109}" destId="{72F9151F-0661-4C90-8D41-E38F4BEBDC54}" srcOrd="0" destOrd="0" presId="urn:microsoft.com/office/officeart/2005/8/layout/orgChart1"/>
    <dgm:cxn modelId="{FE1FCBE1-5A49-F948-AF58-BD6CA3C105F2}" type="presParOf" srcId="{28868601-39CF-403F-AD48-EBAB137D7109}" destId="{86AFDE60-3A2A-4E3A-86BA-DB9BDC1ECCE4}" srcOrd="1" destOrd="0" presId="urn:microsoft.com/office/officeart/2005/8/layout/orgChart1"/>
    <dgm:cxn modelId="{8DE0C800-F25B-214E-9A02-5BA9FE984BB1}" type="presParOf" srcId="{310DB7A4-9DD4-4DB5-B959-B542394EE0FB}" destId="{9823438B-6BA4-400D-B58E-E258FE23D3EF}" srcOrd="1" destOrd="0" presId="urn:microsoft.com/office/officeart/2005/8/layout/orgChart1"/>
    <dgm:cxn modelId="{DA1615E3-6A39-8C4A-AC35-D4E23939483B}" type="presParOf" srcId="{310DB7A4-9DD4-4DB5-B959-B542394EE0FB}" destId="{38895C77-56E0-4314-914A-21536B5F47F7}" srcOrd="2" destOrd="0" presId="urn:microsoft.com/office/officeart/2005/8/layout/orgChart1"/>
    <dgm:cxn modelId="{D7264C2B-CFD5-B54E-B75F-D5512EB3DEA6}" type="presParOf" srcId="{10E35003-0370-4E06-9D59-BEE6DE96B454}" destId="{C9827DD4-4727-4091-8BAB-CB35CAC873C7}" srcOrd="2" destOrd="0" presId="urn:microsoft.com/office/officeart/2005/8/layout/orgChart1"/>
    <dgm:cxn modelId="{2DEDADD9-75E4-774B-B550-6E825463FE60}" type="presParOf" srcId="{10E35003-0370-4E06-9D59-BEE6DE96B454}" destId="{4A72021A-37AA-489F-AE27-781C24AF9A67}" srcOrd="3" destOrd="0" presId="urn:microsoft.com/office/officeart/2005/8/layout/orgChart1"/>
    <dgm:cxn modelId="{64A74552-7CC1-F040-8093-1F681A10AFB2}" type="presParOf" srcId="{4A72021A-37AA-489F-AE27-781C24AF9A67}" destId="{C48A32B1-0E85-4455-BC71-56D85DFD169C}" srcOrd="0" destOrd="0" presId="urn:microsoft.com/office/officeart/2005/8/layout/orgChart1"/>
    <dgm:cxn modelId="{1B5ADD4A-DD6B-7A40-9133-1015B9FE7BBD}" type="presParOf" srcId="{C48A32B1-0E85-4455-BC71-56D85DFD169C}" destId="{82D1A1B0-9E23-4AF7-9E3F-7ECEAFE4101C}" srcOrd="0" destOrd="0" presId="urn:microsoft.com/office/officeart/2005/8/layout/orgChart1"/>
    <dgm:cxn modelId="{AB7554B4-B9E2-2542-B40C-49DB9530CD75}" type="presParOf" srcId="{C48A32B1-0E85-4455-BC71-56D85DFD169C}" destId="{B04D08E9-E1E0-45D2-A5AF-93523E8D1558}" srcOrd="1" destOrd="0" presId="urn:microsoft.com/office/officeart/2005/8/layout/orgChart1"/>
    <dgm:cxn modelId="{295E669A-F831-0845-8223-9EC2C877258F}" type="presParOf" srcId="{4A72021A-37AA-489F-AE27-781C24AF9A67}" destId="{CD008387-CCCB-41A4-8BB3-78E71B660107}" srcOrd="1" destOrd="0" presId="urn:microsoft.com/office/officeart/2005/8/layout/orgChart1"/>
    <dgm:cxn modelId="{9F1D0FA5-E13B-6D4E-AFB8-E89765670122}" type="presParOf" srcId="{4A72021A-37AA-489F-AE27-781C24AF9A67}" destId="{D3BE6BDF-9E2A-4196-A582-46DD00274DB6}" srcOrd="2" destOrd="0" presId="urn:microsoft.com/office/officeart/2005/8/layout/orgChart1"/>
    <dgm:cxn modelId="{8D3B67D9-A441-9C41-9761-E08B542AB120}" type="presParOf" srcId="{3521119B-B921-4B21-92F8-C83CC89B4081}" destId="{7AC45AEE-DE0D-484C-9D2D-B958B42BBF01}" srcOrd="2" destOrd="0" presId="urn:microsoft.com/office/officeart/2005/8/layout/orgChart1"/>
    <dgm:cxn modelId="{64FD15F2-5935-0F46-A655-0D074B9965E3}" type="presParOf" srcId="{307949D7-2AB7-47FE-B288-F83D25995047}" destId="{D76B8F0F-1B35-431E-A758-86CB66DCDD5B}" srcOrd="2" destOrd="0" presId="urn:microsoft.com/office/officeart/2005/8/layout/orgChart1"/>
    <dgm:cxn modelId="{AF9276A7-B1C9-E94A-9E9B-89FC146CDDD1}" type="presParOf" srcId="{B20E5C31-3E65-42D7-A6B0-FD88E3C77AD3}" destId="{14F6E9E1-C5B0-4AE7-BB62-183A2925C4E2}" srcOrd="2" destOrd="0" presId="urn:microsoft.com/office/officeart/2005/8/layout/orgChart1"/>
    <dgm:cxn modelId="{D3DE8671-9E82-1A4D-BAC8-CA40BDCE4060}" type="presParOf" srcId="{B20E5C31-3E65-42D7-A6B0-FD88E3C77AD3}" destId="{63EF2937-7686-4434-8C4C-94BA32AD887D}" srcOrd="3" destOrd="0" presId="urn:microsoft.com/office/officeart/2005/8/layout/orgChart1"/>
    <dgm:cxn modelId="{E7B908AF-0F6B-3543-AD83-0BDA25DE13EE}" type="presParOf" srcId="{63EF2937-7686-4434-8C4C-94BA32AD887D}" destId="{94BD912D-5940-422A-9B9C-3C4D7DC31892}" srcOrd="0" destOrd="0" presId="urn:microsoft.com/office/officeart/2005/8/layout/orgChart1"/>
    <dgm:cxn modelId="{A98C576C-1E81-6B43-AB3C-A4DE0604322C}" type="presParOf" srcId="{94BD912D-5940-422A-9B9C-3C4D7DC31892}" destId="{BF009385-4E3A-436E-861E-AA547BE5D81E}" srcOrd="0" destOrd="0" presId="urn:microsoft.com/office/officeart/2005/8/layout/orgChart1"/>
    <dgm:cxn modelId="{6082A7CA-57C7-0345-8975-CA61A14AB37E}" type="presParOf" srcId="{94BD912D-5940-422A-9B9C-3C4D7DC31892}" destId="{2009DF54-351F-438C-875C-1ED3FA32E893}" srcOrd="1" destOrd="0" presId="urn:microsoft.com/office/officeart/2005/8/layout/orgChart1"/>
    <dgm:cxn modelId="{242FE49A-2B68-3843-B48D-BC1D84548E32}" type="presParOf" srcId="{63EF2937-7686-4434-8C4C-94BA32AD887D}" destId="{5073DB04-B472-41E1-AE33-FA5776195742}" srcOrd="1" destOrd="0" presId="urn:microsoft.com/office/officeart/2005/8/layout/orgChart1"/>
    <dgm:cxn modelId="{9F30D2AB-F89A-5540-83DE-DA75E46789A5}" type="presParOf" srcId="{5073DB04-B472-41E1-AE33-FA5776195742}" destId="{471E30BF-1579-462F-8353-ECCB5EBA1D5F}" srcOrd="0" destOrd="0" presId="urn:microsoft.com/office/officeart/2005/8/layout/orgChart1"/>
    <dgm:cxn modelId="{1BBCBEC2-DE58-0E45-8549-C647367E64A9}" type="presParOf" srcId="{5073DB04-B472-41E1-AE33-FA5776195742}" destId="{39916241-CABF-46CA-A242-963388491418}" srcOrd="1" destOrd="0" presId="urn:microsoft.com/office/officeart/2005/8/layout/orgChart1"/>
    <dgm:cxn modelId="{00DD862B-8EE9-5B4B-A178-6714F0C28193}" type="presParOf" srcId="{39916241-CABF-46CA-A242-963388491418}" destId="{2D61C79F-9BB5-4A71-A33C-2531ABD35510}" srcOrd="0" destOrd="0" presId="urn:microsoft.com/office/officeart/2005/8/layout/orgChart1"/>
    <dgm:cxn modelId="{1A83BB40-F9FD-4743-B697-90972C082D09}" type="presParOf" srcId="{2D61C79F-9BB5-4A71-A33C-2531ABD35510}" destId="{6412193B-7DC9-4B3C-9471-AD06D9950F36}" srcOrd="0" destOrd="0" presId="urn:microsoft.com/office/officeart/2005/8/layout/orgChart1"/>
    <dgm:cxn modelId="{30343CAF-E1BA-8846-9FCE-5E0EA820E48F}" type="presParOf" srcId="{2D61C79F-9BB5-4A71-A33C-2531ABD35510}" destId="{2ABB7E8E-DA27-494E-AF78-3391655001D6}" srcOrd="1" destOrd="0" presId="urn:microsoft.com/office/officeart/2005/8/layout/orgChart1"/>
    <dgm:cxn modelId="{0835A10F-4AEF-4A42-83DF-DD5141D632A2}" type="presParOf" srcId="{39916241-CABF-46CA-A242-963388491418}" destId="{4AE4961E-ADCC-48CA-A5CA-ABD096883080}" srcOrd="1" destOrd="0" presId="urn:microsoft.com/office/officeart/2005/8/layout/orgChart1"/>
    <dgm:cxn modelId="{39025D3A-FDD3-DC41-AEFA-D0FEB2A4209B}" type="presParOf" srcId="{4AE4961E-ADCC-48CA-A5CA-ABD096883080}" destId="{5D2901B2-1446-4CA0-973C-1527D7333B26}" srcOrd="0" destOrd="0" presId="urn:microsoft.com/office/officeart/2005/8/layout/orgChart1"/>
    <dgm:cxn modelId="{F9E488C8-68A8-3641-B0F0-2218147C4B5F}" type="presParOf" srcId="{4AE4961E-ADCC-48CA-A5CA-ABD096883080}" destId="{C70E36D3-730C-47FF-8C4C-010E3CA701E2}" srcOrd="1" destOrd="0" presId="urn:microsoft.com/office/officeart/2005/8/layout/orgChart1"/>
    <dgm:cxn modelId="{0654FDFC-7D81-F445-81A8-897B1E035958}" type="presParOf" srcId="{C70E36D3-730C-47FF-8C4C-010E3CA701E2}" destId="{9AABA153-58FD-41FB-B971-1EE0FE7541BC}" srcOrd="0" destOrd="0" presId="urn:microsoft.com/office/officeart/2005/8/layout/orgChart1"/>
    <dgm:cxn modelId="{14151574-F926-F442-B184-8371832D32E2}" type="presParOf" srcId="{9AABA153-58FD-41FB-B971-1EE0FE7541BC}" destId="{9EE02E3A-B075-4F13-8E81-165248247D77}" srcOrd="0" destOrd="0" presId="urn:microsoft.com/office/officeart/2005/8/layout/orgChart1"/>
    <dgm:cxn modelId="{4DD5DFC8-9650-7A49-813F-ABE2A4EB7832}" type="presParOf" srcId="{9AABA153-58FD-41FB-B971-1EE0FE7541BC}" destId="{1B188B26-BB4B-438E-9672-B781E99EEE5B}" srcOrd="1" destOrd="0" presId="urn:microsoft.com/office/officeart/2005/8/layout/orgChart1"/>
    <dgm:cxn modelId="{68B356BC-7D7C-864D-A94F-E442DF1C7EDA}" type="presParOf" srcId="{C70E36D3-730C-47FF-8C4C-010E3CA701E2}" destId="{03AD32F9-08A0-495A-B0ED-98F1791FF4B7}" srcOrd="1" destOrd="0" presId="urn:microsoft.com/office/officeart/2005/8/layout/orgChart1"/>
    <dgm:cxn modelId="{0731990B-0332-BF4D-863A-C230FE5FEA35}" type="presParOf" srcId="{C70E36D3-730C-47FF-8C4C-010E3CA701E2}" destId="{F4B37C0E-E2E3-490C-832D-7C4E2BD590F6}" srcOrd="2" destOrd="0" presId="urn:microsoft.com/office/officeart/2005/8/layout/orgChart1"/>
    <dgm:cxn modelId="{AECC290B-1CA5-F842-9A4F-78C24F6B6CFC}" type="presParOf" srcId="{4AE4961E-ADCC-48CA-A5CA-ABD096883080}" destId="{DECBDF0A-305E-4882-B196-B695D8B1ADA4}" srcOrd="2" destOrd="0" presId="urn:microsoft.com/office/officeart/2005/8/layout/orgChart1"/>
    <dgm:cxn modelId="{4A07EDD4-0EA9-7C49-9802-FD0769239C4B}" type="presParOf" srcId="{4AE4961E-ADCC-48CA-A5CA-ABD096883080}" destId="{07AAA4E6-64F0-47E1-A5D6-A61234114332}" srcOrd="3" destOrd="0" presId="urn:microsoft.com/office/officeart/2005/8/layout/orgChart1"/>
    <dgm:cxn modelId="{58EB5B8A-C643-EC44-8928-88363184B6BA}" type="presParOf" srcId="{07AAA4E6-64F0-47E1-A5D6-A61234114332}" destId="{C02D9781-8043-4161-88A6-1F19B9E56646}" srcOrd="0" destOrd="0" presId="urn:microsoft.com/office/officeart/2005/8/layout/orgChart1"/>
    <dgm:cxn modelId="{3F47F7FB-50B5-5148-A209-50239255188E}" type="presParOf" srcId="{C02D9781-8043-4161-88A6-1F19B9E56646}" destId="{E246ADA3-00F0-4769-8B65-978C1AF7B125}" srcOrd="0" destOrd="0" presId="urn:microsoft.com/office/officeart/2005/8/layout/orgChart1"/>
    <dgm:cxn modelId="{0DB863B5-50B9-9340-96FE-8491498EB4A2}" type="presParOf" srcId="{C02D9781-8043-4161-88A6-1F19B9E56646}" destId="{6CCEB2DE-0C29-4A63-A0F7-B70432ECA638}" srcOrd="1" destOrd="0" presId="urn:microsoft.com/office/officeart/2005/8/layout/orgChart1"/>
    <dgm:cxn modelId="{A01FF347-8E07-084D-B23C-43236311CCF6}" type="presParOf" srcId="{07AAA4E6-64F0-47E1-A5D6-A61234114332}" destId="{F43C92A5-3A2C-454C-AE1E-E695C0FC2C12}" srcOrd="1" destOrd="0" presId="urn:microsoft.com/office/officeart/2005/8/layout/orgChart1"/>
    <dgm:cxn modelId="{BF5BF72C-46F2-564B-9D74-153D47B4079D}" type="presParOf" srcId="{07AAA4E6-64F0-47E1-A5D6-A61234114332}" destId="{645A128A-A8CF-4829-8746-326BA1CA92FC}" srcOrd="2" destOrd="0" presId="urn:microsoft.com/office/officeart/2005/8/layout/orgChart1"/>
    <dgm:cxn modelId="{C3243042-2A88-B049-8BCD-FBE8126747CC}" type="presParOf" srcId="{4AE4961E-ADCC-48CA-A5CA-ABD096883080}" destId="{BFDE341E-5BCA-4D5F-990C-98F02316B8BD}" srcOrd="4" destOrd="0" presId="urn:microsoft.com/office/officeart/2005/8/layout/orgChart1"/>
    <dgm:cxn modelId="{EA5A4E46-70CB-7842-9C28-38B9766BCBED}" type="presParOf" srcId="{4AE4961E-ADCC-48CA-A5CA-ABD096883080}" destId="{A2D52DF0-066E-4198-A4FD-F785FDA7519D}" srcOrd="5" destOrd="0" presId="urn:microsoft.com/office/officeart/2005/8/layout/orgChart1"/>
    <dgm:cxn modelId="{0F7AA729-F480-254F-82D9-2C2FDE1EC504}" type="presParOf" srcId="{A2D52DF0-066E-4198-A4FD-F785FDA7519D}" destId="{E53AB034-93A9-4F19-8D1D-AD4B51FEE5BC}" srcOrd="0" destOrd="0" presId="urn:microsoft.com/office/officeart/2005/8/layout/orgChart1"/>
    <dgm:cxn modelId="{EA45823D-97B0-7E4B-9A2E-48F80F2E23ED}" type="presParOf" srcId="{E53AB034-93A9-4F19-8D1D-AD4B51FEE5BC}" destId="{66F82542-4436-4D60-B61A-44E9EB9BF1F5}" srcOrd="0" destOrd="0" presId="urn:microsoft.com/office/officeart/2005/8/layout/orgChart1"/>
    <dgm:cxn modelId="{4FDD0EA7-B290-5046-AA4A-EA05B1AE462E}" type="presParOf" srcId="{E53AB034-93A9-4F19-8D1D-AD4B51FEE5BC}" destId="{3D81CC20-C1B1-42A1-97A8-755887575B4D}" srcOrd="1" destOrd="0" presId="urn:microsoft.com/office/officeart/2005/8/layout/orgChart1"/>
    <dgm:cxn modelId="{2AF26913-29C6-1740-8C7F-1055AAB73D08}" type="presParOf" srcId="{A2D52DF0-066E-4198-A4FD-F785FDA7519D}" destId="{15889480-2F45-42F6-9146-53201CC5D1C4}" srcOrd="1" destOrd="0" presId="urn:microsoft.com/office/officeart/2005/8/layout/orgChart1"/>
    <dgm:cxn modelId="{8E9989EE-DB8A-EB44-9FDC-8F4CAA41FBBA}" type="presParOf" srcId="{A2D52DF0-066E-4198-A4FD-F785FDA7519D}" destId="{07F776A7-6BD9-4921-A2A3-54E75F4882E1}" srcOrd="2" destOrd="0" presId="urn:microsoft.com/office/officeart/2005/8/layout/orgChart1"/>
    <dgm:cxn modelId="{26F0E6F9-5E33-6848-8554-6F686390382F}" type="presParOf" srcId="{39916241-CABF-46CA-A242-963388491418}" destId="{7F79F60F-4EC3-4669-844F-820912F884D9}" srcOrd="2" destOrd="0" presId="urn:microsoft.com/office/officeart/2005/8/layout/orgChart1"/>
    <dgm:cxn modelId="{78CA603E-1047-7549-8CA6-B1F38F511634}" type="presParOf" srcId="{5073DB04-B472-41E1-AE33-FA5776195742}" destId="{AC005D8E-A395-4702-9213-280907117834}" srcOrd="2" destOrd="0" presId="urn:microsoft.com/office/officeart/2005/8/layout/orgChart1"/>
    <dgm:cxn modelId="{2AA20E11-470B-774A-AEAC-207094E56E42}" type="presParOf" srcId="{5073DB04-B472-41E1-AE33-FA5776195742}" destId="{FE52E54C-5BD2-4603-9E0E-2A5233BB07AD}" srcOrd="3" destOrd="0" presId="urn:microsoft.com/office/officeart/2005/8/layout/orgChart1"/>
    <dgm:cxn modelId="{54FB2D52-5390-4342-9C22-A7BF593F7F6A}" type="presParOf" srcId="{FE52E54C-5BD2-4603-9E0E-2A5233BB07AD}" destId="{79F6E1CF-D6F3-404C-A064-7CDBFC72992F}" srcOrd="0" destOrd="0" presId="urn:microsoft.com/office/officeart/2005/8/layout/orgChart1"/>
    <dgm:cxn modelId="{708F312A-9798-F74C-830A-6CB66908A808}" type="presParOf" srcId="{79F6E1CF-D6F3-404C-A064-7CDBFC72992F}" destId="{9F75C810-0963-48E6-B2EF-92E06021E884}" srcOrd="0" destOrd="0" presId="urn:microsoft.com/office/officeart/2005/8/layout/orgChart1"/>
    <dgm:cxn modelId="{CA94F158-0B5B-0149-B4C4-0A1E402345A9}" type="presParOf" srcId="{79F6E1CF-D6F3-404C-A064-7CDBFC72992F}" destId="{061ECCB8-6C68-4F93-9C1A-4F961D502DAA}" srcOrd="1" destOrd="0" presId="urn:microsoft.com/office/officeart/2005/8/layout/orgChart1"/>
    <dgm:cxn modelId="{DA0889E2-A729-6945-AC81-7B14BCCF57CB}" type="presParOf" srcId="{FE52E54C-5BD2-4603-9E0E-2A5233BB07AD}" destId="{B27C4287-1264-4BA1-BE8E-C01726B8C328}" srcOrd="1" destOrd="0" presId="urn:microsoft.com/office/officeart/2005/8/layout/orgChart1"/>
    <dgm:cxn modelId="{E967A1C9-CB87-8043-A9DA-531E3503A375}" type="presParOf" srcId="{B27C4287-1264-4BA1-BE8E-C01726B8C328}" destId="{40ACF78E-C401-4649-90AB-D40179CA23CE}" srcOrd="0" destOrd="0" presId="urn:microsoft.com/office/officeart/2005/8/layout/orgChart1"/>
    <dgm:cxn modelId="{74B77906-05C7-624A-942E-ED8F8CC1909F}" type="presParOf" srcId="{B27C4287-1264-4BA1-BE8E-C01726B8C328}" destId="{AC5C933B-BE83-4C86-806F-3B64218B2E49}" srcOrd="1" destOrd="0" presId="urn:microsoft.com/office/officeart/2005/8/layout/orgChart1"/>
    <dgm:cxn modelId="{3B7F3106-5ACB-5C46-9BE0-17EB8C326397}" type="presParOf" srcId="{AC5C933B-BE83-4C86-806F-3B64218B2E49}" destId="{A34F03D6-2434-48D4-B624-86FF395A0365}" srcOrd="0" destOrd="0" presId="urn:microsoft.com/office/officeart/2005/8/layout/orgChart1"/>
    <dgm:cxn modelId="{ABD2CA53-17F8-A44D-9CF0-212680F250A4}" type="presParOf" srcId="{A34F03D6-2434-48D4-B624-86FF395A0365}" destId="{D7386C23-98F8-4240-A504-3447468E1D37}" srcOrd="0" destOrd="0" presId="urn:microsoft.com/office/officeart/2005/8/layout/orgChart1"/>
    <dgm:cxn modelId="{54ADEEF1-E07B-0B45-ADEA-240B7A9E4A8F}" type="presParOf" srcId="{A34F03D6-2434-48D4-B624-86FF395A0365}" destId="{F6BBE7AA-28DA-4246-8C0C-16A4CD184936}" srcOrd="1" destOrd="0" presId="urn:microsoft.com/office/officeart/2005/8/layout/orgChart1"/>
    <dgm:cxn modelId="{46112E13-F009-3143-A759-756581DE3BA8}" type="presParOf" srcId="{AC5C933B-BE83-4C86-806F-3B64218B2E49}" destId="{B31DF466-3426-411E-812F-D1D3523695C5}" srcOrd="1" destOrd="0" presId="urn:microsoft.com/office/officeart/2005/8/layout/orgChart1"/>
    <dgm:cxn modelId="{5DE5AC3F-1238-734A-93F0-8D212992D127}" type="presParOf" srcId="{AC5C933B-BE83-4C86-806F-3B64218B2E49}" destId="{D7793F1B-DCAC-4100-A916-A5F57004220C}" srcOrd="2" destOrd="0" presId="urn:microsoft.com/office/officeart/2005/8/layout/orgChart1"/>
    <dgm:cxn modelId="{091F4B11-6E40-A44F-98FD-1021882D9878}" type="presParOf" srcId="{B27C4287-1264-4BA1-BE8E-C01726B8C328}" destId="{D39FEAE6-7607-4009-86B2-77AA65B50DCD}" srcOrd="2" destOrd="0" presId="urn:microsoft.com/office/officeart/2005/8/layout/orgChart1"/>
    <dgm:cxn modelId="{5A60A464-1962-4141-9E13-083498154BCF}" type="presParOf" srcId="{B27C4287-1264-4BA1-BE8E-C01726B8C328}" destId="{6503D7EB-009E-403A-B169-448BDF3B07CA}" srcOrd="3" destOrd="0" presId="urn:microsoft.com/office/officeart/2005/8/layout/orgChart1"/>
    <dgm:cxn modelId="{C4B04CD1-0323-6144-BA07-4F15C0891694}" type="presParOf" srcId="{6503D7EB-009E-403A-B169-448BDF3B07CA}" destId="{6504DA5E-D7E3-44C3-9C16-3AD124046895}" srcOrd="0" destOrd="0" presId="urn:microsoft.com/office/officeart/2005/8/layout/orgChart1"/>
    <dgm:cxn modelId="{A21893B9-2042-1440-BDC9-F749326D8255}" type="presParOf" srcId="{6504DA5E-D7E3-44C3-9C16-3AD124046895}" destId="{5418F411-9A28-4A94-97A4-8F71E6F18847}" srcOrd="0" destOrd="0" presId="urn:microsoft.com/office/officeart/2005/8/layout/orgChart1"/>
    <dgm:cxn modelId="{68CAD531-7084-724B-BE33-19D3B3D8A37F}" type="presParOf" srcId="{6504DA5E-D7E3-44C3-9C16-3AD124046895}" destId="{15C48EC8-1EA1-4EAD-A903-2B452B0DC95B}" srcOrd="1" destOrd="0" presId="urn:microsoft.com/office/officeart/2005/8/layout/orgChart1"/>
    <dgm:cxn modelId="{D0BA0B7C-248E-004E-AA60-3BF66E330065}" type="presParOf" srcId="{6503D7EB-009E-403A-B169-448BDF3B07CA}" destId="{3C81A8DA-C43D-4613-A49D-61937939D18C}" srcOrd="1" destOrd="0" presId="urn:microsoft.com/office/officeart/2005/8/layout/orgChart1"/>
    <dgm:cxn modelId="{710D680A-1375-BB42-A12A-25664035C1C1}" type="presParOf" srcId="{6503D7EB-009E-403A-B169-448BDF3B07CA}" destId="{91D83471-1FD8-45E4-8B94-89A1D25FAB71}" srcOrd="2" destOrd="0" presId="urn:microsoft.com/office/officeart/2005/8/layout/orgChart1"/>
    <dgm:cxn modelId="{5FFEF2A2-7B9F-A34E-82BA-551237EF6031}" type="presParOf" srcId="{FE52E54C-5BD2-4603-9E0E-2A5233BB07AD}" destId="{0B32FAFC-0C75-468F-A010-958EF09E734D}" srcOrd="2" destOrd="0" presId="urn:microsoft.com/office/officeart/2005/8/layout/orgChart1"/>
    <dgm:cxn modelId="{52287719-7919-314F-9B73-2FBBCA8215C2}" type="presParOf" srcId="{63EF2937-7686-4434-8C4C-94BA32AD887D}" destId="{42223485-8F2C-4ED5-84B9-2292A58D4581}" srcOrd="2" destOrd="0" presId="urn:microsoft.com/office/officeart/2005/8/layout/orgChart1"/>
    <dgm:cxn modelId="{7D8765A4-5327-2342-AB78-81434EFE61D8}" type="presParOf" srcId="{F3766925-9AA2-49B6-A3F3-8BF348489441}" destId="{B32470E1-32A9-4D50-8F1C-61D57778AE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EF6DC4-F19A-0948-9D00-E9973912429E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C7C3121-727A-D641-A655-C17647B81249}">
      <dgm:prSet phldrT="[Text]" custT="1"/>
      <dgm:spPr/>
      <dgm:t>
        <a:bodyPr/>
        <a:lstStyle/>
        <a:p>
          <a:r>
            <a:rPr lang="sv-SE" sz="1400" dirty="0">
              <a:solidFill>
                <a:schemeClr val="bg1"/>
              </a:solidFill>
            </a:rPr>
            <a:t>Apikal prolaps</a:t>
          </a:r>
        </a:p>
      </dgm:t>
    </dgm:pt>
    <dgm:pt modelId="{62261CC4-3734-A84D-B799-D9E089CC511C}" type="parTrans" cxnId="{A5084DBF-0CD2-B547-B9E1-A36723DE2585}">
      <dgm:prSet/>
      <dgm:spPr/>
      <dgm:t>
        <a:bodyPr/>
        <a:lstStyle/>
        <a:p>
          <a:endParaRPr lang="sv-SE"/>
        </a:p>
      </dgm:t>
    </dgm:pt>
    <dgm:pt modelId="{C5187B97-6F62-2D40-9F63-510005EDD154}" type="sibTrans" cxnId="{A5084DBF-0CD2-B547-B9E1-A36723DE2585}">
      <dgm:prSet/>
      <dgm:spPr/>
      <dgm:t>
        <a:bodyPr/>
        <a:lstStyle/>
        <a:p>
          <a:endParaRPr lang="sv-SE"/>
        </a:p>
      </dgm:t>
    </dgm:pt>
    <dgm:pt modelId="{BE261587-BC2B-554F-8CD0-59B515584C9C}" type="asst">
      <dgm:prSet phldrT="[Text]" custT="1"/>
      <dgm:spPr/>
      <dgm:t>
        <a:bodyPr/>
        <a:lstStyle/>
        <a:p>
          <a:r>
            <a:rPr lang="sv-SE" sz="1400" dirty="0"/>
            <a:t>Konservativ behandling med  BBT och prolapsring</a:t>
          </a:r>
        </a:p>
      </dgm:t>
    </dgm:pt>
    <dgm:pt modelId="{6DA97DF9-0630-1748-B37F-0E78B4678810}" type="parTrans" cxnId="{6CA0EB62-C58E-2E4F-9C97-E4A6F7EAF900}">
      <dgm:prSet/>
      <dgm:spPr/>
      <dgm:t>
        <a:bodyPr/>
        <a:lstStyle/>
        <a:p>
          <a:endParaRPr lang="sv-SE"/>
        </a:p>
      </dgm:t>
    </dgm:pt>
    <dgm:pt modelId="{70D01036-E118-124C-AB99-73A0F1A21760}" type="sibTrans" cxnId="{6CA0EB62-C58E-2E4F-9C97-E4A6F7EAF900}">
      <dgm:prSet/>
      <dgm:spPr/>
      <dgm:t>
        <a:bodyPr/>
        <a:lstStyle/>
        <a:p>
          <a:endParaRPr lang="sv-SE"/>
        </a:p>
      </dgm:t>
    </dgm:pt>
    <dgm:pt modelId="{AB794A5A-1F49-2043-84D7-05BF5F6C8AB8}">
      <dgm:prSet phldrT="[Text]" custT="1"/>
      <dgm:spPr/>
      <dgm:t>
        <a:bodyPr/>
        <a:lstStyle/>
        <a:p>
          <a:r>
            <a:rPr lang="sv-SE" sz="1400" dirty="0"/>
            <a:t>Vaginal </a:t>
          </a:r>
          <a:r>
            <a:rPr lang="sv-SE" sz="1400" dirty="0" err="1"/>
            <a:t>hysterektomi</a:t>
          </a:r>
          <a:r>
            <a:rPr lang="sv-SE" sz="1400" dirty="0"/>
            <a:t> alt cervixamputation</a:t>
          </a:r>
        </a:p>
      </dgm:t>
    </dgm:pt>
    <dgm:pt modelId="{42FFC0EB-90F6-4B42-8B75-C88956300B16}" type="parTrans" cxnId="{A3BC7F97-2BCF-3F4E-A271-F8BEC44E36F4}">
      <dgm:prSet/>
      <dgm:spPr/>
      <dgm:t>
        <a:bodyPr/>
        <a:lstStyle/>
        <a:p>
          <a:endParaRPr lang="sv-SE"/>
        </a:p>
      </dgm:t>
    </dgm:pt>
    <dgm:pt modelId="{609E50DE-A63F-6848-A300-3A44FB675687}" type="sibTrans" cxnId="{A3BC7F97-2BCF-3F4E-A271-F8BEC44E36F4}">
      <dgm:prSet/>
      <dgm:spPr/>
      <dgm:t>
        <a:bodyPr/>
        <a:lstStyle/>
        <a:p>
          <a:endParaRPr lang="sv-SE"/>
        </a:p>
      </dgm:t>
    </dgm:pt>
    <dgm:pt modelId="{D943D96B-2689-FD46-8C78-DAA2388971DF}">
      <dgm:prSet phldrT="[Text]" custT="1"/>
      <dgm:spPr/>
      <dgm:t>
        <a:bodyPr/>
        <a:lstStyle/>
        <a:p>
          <a:r>
            <a:rPr lang="sv-SE" sz="1400" dirty="0" err="1"/>
            <a:t>Sacrospinosusfixation</a:t>
          </a:r>
          <a:r>
            <a:rPr lang="sv-SE" sz="1400" dirty="0"/>
            <a:t> med tråd eller nät</a:t>
          </a:r>
        </a:p>
      </dgm:t>
    </dgm:pt>
    <dgm:pt modelId="{236218EF-5890-B346-9AEF-1FA0F3A3EAC6}" type="parTrans" cxnId="{37E30677-CFC9-204A-ABCF-80A1171993B4}">
      <dgm:prSet/>
      <dgm:spPr/>
      <dgm:t>
        <a:bodyPr/>
        <a:lstStyle/>
        <a:p>
          <a:endParaRPr lang="sv-SE"/>
        </a:p>
      </dgm:t>
    </dgm:pt>
    <dgm:pt modelId="{76D9CAE4-0C05-CA49-92CD-396232D9D80F}" type="sibTrans" cxnId="{37E30677-CFC9-204A-ABCF-80A1171993B4}">
      <dgm:prSet/>
      <dgm:spPr/>
      <dgm:t>
        <a:bodyPr/>
        <a:lstStyle/>
        <a:p>
          <a:endParaRPr lang="sv-SE"/>
        </a:p>
      </dgm:t>
    </dgm:pt>
    <dgm:pt modelId="{75D439B9-7D65-794D-BA74-DB17FE6921CB}">
      <dgm:prSet phldrT="[Text]" custT="1"/>
      <dgm:spPr/>
      <dgm:t>
        <a:bodyPr/>
        <a:lstStyle/>
        <a:p>
          <a:r>
            <a:rPr lang="sv-SE" sz="1400" dirty="0" err="1"/>
            <a:t>Sacrokolpo</a:t>
          </a:r>
          <a:r>
            <a:rPr lang="sv-SE" sz="1400" dirty="0"/>
            <a:t>/</a:t>
          </a:r>
          <a:r>
            <a:rPr lang="sv-SE" sz="1400" dirty="0" err="1"/>
            <a:t>sacroutero</a:t>
          </a:r>
          <a:r>
            <a:rPr lang="sv-SE" sz="1400" dirty="0"/>
            <a:t> </a:t>
          </a:r>
        </a:p>
        <a:p>
          <a:r>
            <a:rPr lang="sv-SE" sz="1400" dirty="0" err="1"/>
            <a:t>Pexi</a:t>
          </a:r>
          <a:r>
            <a:rPr lang="sv-SE" sz="1400" dirty="0"/>
            <a:t> (öppet eller </a:t>
          </a:r>
          <a:r>
            <a:rPr lang="sv-SE" sz="1400" dirty="0" err="1"/>
            <a:t>minimalinvasivt</a:t>
          </a:r>
          <a:r>
            <a:rPr lang="sv-SE" sz="1400" dirty="0"/>
            <a:t>)</a:t>
          </a:r>
        </a:p>
      </dgm:t>
    </dgm:pt>
    <dgm:pt modelId="{4A4FAA5B-B867-CC47-982E-3670D68E32E2}" type="parTrans" cxnId="{B3C9ED65-4C70-5E41-8E8C-8B31EE44BF7C}">
      <dgm:prSet/>
      <dgm:spPr/>
      <dgm:t>
        <a:bodyPr/>
        <a:lstStyle/>
        <a:p>
          <a:endParaRPr lang="sv-SE"/>
        </a:p>
      </dgm:t>
    </dgm:pt>
    <dgm:pt modelId="{77F58040-E6FF-1448-AB7C-5B40CC4FD294}" type="sibTrans" cxnId="{B3C9ED65-4C70-5E41-8E8C-8B31EE44BF7C}">
      <dgm:prSet/>
      <dgm:spPr/>
      <dgm:t>
        <a:bodyPr/>
        <a:lstStyle/>
        <a:p>
          <a:endParaRPr lang="sv-SE"/>
        </a:p>
      </dgm:t>
    </dgm:pt>
    <dgm:pt modelId="{0DF104E9-A301-574B-91BB-BBB00114FECF}" type="pres">
      <dgm:prSet presAssocID="{F3EF6DC4-F19A-0948-9D00-E997391242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DF760A-B41E-714C-A622-A67EC61D4AE0}" type="pres">
      <dgm:prSet presAssocID="{5C7C3121-727A-D641-A655-C17647B81249}" presName="hierRoot1" presStyleCnt="0">
        <dgm:presLayoutVars>
          <dgm:hierBranch val="init"/>
        </dgm:presLayoutVars>
      </dgm:prSet>
      <dgm:spPr/>
    </dgm:pt>
    <dgm:pt modelId="{D07D23A2-FEC1-BE4A-B6F0-B301C1BF864F}" type="pres">
      <dgm:prSet presAssocID="{5C7C3121-727A-D641-A655-C17647B81249}" presName="rootComposite1" presStyleCnt="0"/>
      <dgm:spPr/>
    </dgm:pt>
    <dgm:pt modelId="{1DDA1639-9C01-DE46-9877-A575E09CEE09}" type="pres">
      <dgm:prSet presAssocID="{5C7C3121-727A-D641-A655-C17647B81249}" presName="rootText1" presStyleLbl="node0" presStyleIdx="0" presStyleCnt="1">
        <dgm:presLayoutVars>
          <dgm:chPref val="3"/>
        </dgm:presLayoutVars>
      </dgm:prSet>
      <dgm:spPr/>
    </dgm:pt>
    <dgm:pt modelId="{411D7F86-8563-6241-9CEC-9CE104ECC797}" type="pres">
      <dgm:prSet presAssocID="{5C7C3121-727A-D641-A655-C17647B81249}" presName="rootConnector1" presStyleLbl="node1" presStyleIdx="0" presStyleCnt="0"/>
      <dgm:spPr/>
    </dgm:pt>
    <dgm:pt modelId="{888807C7-4408-BF42-9C31-ACF6AF33CF08}" type="pres">
      <dgm:prSet presAssocID="{5C7C3121-727A-D641-A655-C17647B81249}" presName="hierChild2" presStyleCnt="0"/>
      <dgm:spPr/>
    </dgm:pt>
    <dgm:pt modelId="{515EB529-15BA-334B-9BD6-BC1CA87ADB00}" type="pres">
      <dgm:prSet presAssocID="{42FFC0EB-90F6-4B42-8B75-C88956300B16}" presName="Name37" presStyleLbl="parChTrans1D2" presStyleIdx="0" presStyleCnt="4"/>
      <dgm:spPr/>
    </dgm:pt>
    <dgm:pt modelId="{9D4678AF-AD58-F646-967B-CD47C50F8BBB}" type="pres">
      <dgm:prSet presAssocID="{AB794A5A-1F49-2043-84D7-05BF5F6C8AB8}" presName="hierRoot2" presStyleCnt="0">
        <dgm:presLayoutVars>
          <dgm:hierBranch val="init"/>
        </dgm:presLayoutVars>
      </dgm:prSet>
      <dgm:spPr/>
    </dgm:pt>
    <dgm:pt modelId="{02B33305-5133-3B45-B8E2-BBDDED4C2773}" type="pres">
      <dgm:prSet presAssocID="{AB794A5A-1F49-2043-84D7-05BF5F6C8AB8}" presName="rootComposite" presStyleCnt="0"/>
      <dgm:spPr/>
    </dgm:pt>
    <dgm:pt modelId="{F72414A3-64CA-EA44-9349-EB745B6C41C1}" type="pres">
      <dgm:prSet presAssocID="{AB794A5A-1F49-2043-84D7-05BF5F6C8AB8}" presName="rootText" presStyleLbl="node2" presStyleIdx="0" presStyleCnt="3">
        <dgm:presLayoutVars>
          <dgm:chPref val="3"/>
        </dgm:presLayoutVars>
      </dgm:prSet>
      <dgm:spPr/>
    </dgm:pt>
    <dgm:pt modelId="{7727FAA1-E5F6-A444-B525-A8F61319D3B1}" type="pres">
      <dgm:prSet presAssocID="{AB794A5A-1F49-2043-84D7-05BF5F6C8AB8}" presName="rootConnector" presStyleLbl="node2" presStyleIdx="0" presStyleCnt="3"/>
      <dgm:spPr/>
    </dgm:pt>
    <dgm:pt modelId="{60C4EC6F-6E9D-1D4E-A39A-008F54279327}" type="pres">
      <dgm:prSet presAssocID="{AB794A5A-1F49-2043-84D7-05BF5F6C8AB8}" presName="hierChild4" presStyleCnt="0"/>
      <dgm:spPr/>
    </dgm:pt>
    <dgm:pt modelId="{7F18EA98-59B2-1F40-879C-52B5F7A16186}" type="pres">
      <dgm:prSet presAssocID="{AB794A5A-1F49-2043-84D7-05BF5F6C8AB8}" presName="hierChild5" presStyleCnt="0"/>
      <dgm:spPr/>
    </dgm:pt>
    <dgm:pt modelId="{3E532A25-0D29-CB42-801F-F867A1014B4D}" type="pres">
      <dgm:prSet presAssocID="{236218EF-5890-B346-9AEF-1FA0F3A3EAC6}" presName="Name37" presStyleLbl="parChTrans1D2" presStyleIdx="1" presStyleCnt="4"/>
      <dgm:spPr/>
    </dgm:pt>
    <dgm:pt modelId="{585B4D8B-E7E7-864D-BDD8-B8B2A7F1E894}" type="pres">
      <dgm:prSet presAssocID="{D943D96B-2689-FD46-8C78-DAA2388971DF}" presName="hierRoot2" presStyleCnt="0">
        <dgm:presLayoutVars>
          <dgm:hierBranch val="init"/>
        </dgm:presLayoutVars>
      </dgm:prSet>
      <dgm:spPr/>
    </dgm:pt>
    <dgm:pt modelId="{A1CA8B41-EAAC-2C4A-9981-EC185EE0EF58}" type="pres">
      <dgm:prSet presAssocID="{D943D96B-2689-FD46-8C78-DAA2388971DF}" presName="rootComposite" presStyleCnt="0"/>
      <dgm:spPr/>
    </dgm:pt>
    <dgm:pt modelId="{80C197D8-A2F5-4344-89E4-08024C655C1A}" type="pres">
      <dgm:prSet presAssocID="{D943D96B-2689-FD46-8C78-DAA2388971DF}" presName="rootText" presStyleLbl="node2" presStyleIdx="1" presStyleCnt="3">
        <dgm:presLayoutVars>
          <dgm:chPref val="3"/>
        </dgm:presLayoutVars>
      </dgm:prSet>
      <dgm:spPr/>
    </dgm:pt>
    <dgm:pt modelId="{077342AA-2CFD-2145-B702-B21120DEE6B3}" type="pres">
      <dgm:prSet presAssocID="{D943D96B-2689-FD46-8C78-DAA2388971DF}" presName="rootConnector" presStyleLbl="node2" presStyleIdx="1" presStyleCnt="3"/>
      <dgm:spPr/>
    </dgm:pt>
    <dgm:pt modelId="{8AFC030A-DF75-9540-B21B-7CD87DAEEFEA}" type="pres">
      <dgm:prSet presAssocID="{D943D96B-2689-FD46-8C78-DAA2388971DF}" presName="hierChild4" presStyleCnt="0"/>
      <dgm:spPr/>
    </dgm:pt>
    <dgm:pt modelId="{A20C305B-EE5A-1C40-B7FB-741767F57880}" type="pres">
      <dgm:prSet presAssocID="{D943D96B-2689-FD46-8C78-DAA2388971DF}" presName="hierChild5" presStyleCnt="0"/>
      <dgm:spPr/>
    </dgm:pt>
    <dgm:pt modelId="{127095F1-FF92-6242-8F96-2D32553CC6E0}" type="pres">
      <dgm:prSet presAssocID="{4A4FAA5B-B867-CC47-982E-3670D68E32E2}" presName="Name37" presStyleLbl="parChTrans1D2" presStyleIdx="2" presStyleCnt="4"/>
      <dgm:spPr/>
    </dgm:pt>
    <dgm:pt modelId="{89E5A239-1A85-204C-98F7-67EEB006D091}" type="pres">
      <dgm:prSet presAssocID="{75D439B9-7D65-794D-BA74-DB17FE6921CB}" presName="hierRoot2" presStyleCnt="0">
        <dgm:presLayoutVars>
          <dgm:hierBranch val="init"/>
        </dgm:presLayoutVars>
      </dgm:prSet>
      <dgm:spPr/>
    </dgm:pt>
    <dgm:pt modelId="{C725208A-9B62-0C4A-856F-4026B1A6B6C0}" type="pres">
      <dgm:prSet presAssocID="{75D439B9-7D65-794D-BA74-DB17FE6921CB}" presName="rootComposite" presStyleCnt="0"/>
      <dgm:spPr/>
    </dgm:pt>
    <dgm:pt modelId="{46DCD2FC-C042-264F-962D-B41346E2ECAA}" type="pres">
      <dgm:prSet presAssocID="{75D439B9-7D65-794D-BA74-DB17FE6921CB}" presName="rootText" presStyleLbl="node2" presStyleIdx="2" presStyleCnt="3">
        <dgm:presLayoutVars>
          <dgm:chPref val="3"/>
        </dgm:presLayoutVars>
      </dgm:prSet>
      <dgm:spPr/>
    </dgm:pt>
    <dgm:pt modelId="{13A7E8A2-7E3C-F449-A2A9-3725BA8454C2}" type="pres">
      <dgm:prSet presAssocID="{75D439B9-7D65-794D-BA74-DB17FE6921CB}" presName="rootConnector" presStyleLbl="node2" presStyleIdx="2" presStyleCnt="3"/>
      <dgm:spPr/>
    </dgm:pt>
    <dgm:pt modelId="{9E0A9C0D-34F9-3640-90CA-387AF5C47671}" type="pres">
      <dgm:prSet presAssocID="{75D439B9-7D65-794D-BA74-DB17FE6921CB}" presName="hierChild4" presStyleCnt="0"/>
      <dgm:spPr/>
    </dgm:pt>
    <dgm:pt modelId="{02A8D50C-502F-D14D-A126-BE01FDAAC67A}" type="pres">
      <dgm:prSet presAssocID="{75D439B9-7D65-794D-BA74-DB17FE6921CB}" presName="hierChild5" presStyleCnt="0"/>
      <dgm:spPr/>
    </dgm:pt>
    <dgm:pt modelId="{46D22B5B-D079-CE47-9EA2-08A96E7719A3}" type="pres">
      <dgm:prSet presAssocID="{5C7C3121-727A-D641-A655-C17647B81249}" presName="hierChild3" presStyleCnt="0"/>
      <dgm:spPr/>
    </dgm:pt>
    <dgm:pt modelId="{1087B473-8EF3-584E-857F-C87B75C8413D}" type="pres">
      <dgm:prSet presAssocID="{6DA97DF9-0630-1748-B37F-0E78B4678810}" presName="Name111" presStyleLbl="parChTrans1D2" presStyleIdx="3" presStyleCnt="4"/>
      <dgm:spPr/>
    </dgm:pt>
    <dgm:pt modelId="{43942BED-8C2E-184B-821F-4CD58EB5D985}" type="pres">
      <dgm:prSet presAssocID="{BE261587-BC2B-554F-8CD0-59B515584C9C}" presName="hierRoot3" presStyleCnt="0">
        <dgm:presLayoutVars>
          <dgm:hierBranch val="init"/>
        </dgm:presLayoutVars>
      </dgm:prSet>
      <dgm:spPr/>
    </dgm:pt>
    <dgm:pt modelId="{5200B130-384A-3E48-8366-BCC9461FB52F}" type="pres">
      <dgm:prSet presAssocID="{BE261587-BC2B-554F-8CD0-59B515584C9C}" presName="rootComposite3" presStyleCnt="0"/>
      <dgm:spPr/>
    </dgm:pt>
    <dgm:pt modelId="{0FCC1318-B71A-6E47-A9D0-2CF3D52F5461}" type="pres">
      <dgm:prSet presAssocID="{BE261587-BC2B-554F-8CD0-59B515584C9C}" presName="rootText3" presStyleLbl="asst1" presStyleIdx="0" presStyleCnt="1">
        <dgm:presLayoutVars>
          <dgm:chPref val="3"/>
        </dgm:presLayoutVars>
      </dgm:prSet>
      <dgm:spPr/>
    </dgm:pt>
    <dgm:pt modelId="{00358B82-D18C-654C-8A74-6AFBB891E20F}" type="pres">
      <dgm:prSet presAssocID="{BE261587-BC2B-554F-8CD0-59B515584C9C}" presName="rootConnector3" presStyleLbl="asst1" presStyleIdx="0" presStyleCnt="1"/>
      <dgm:spPr/>
    </dgm:pt>
    <dgm:pt modelId="{A4E1DE33-AB82-B54F-97FC-9333F6F4D91A}" type="pres">
      <dgm:prSet presAssocID="{BE261587-BC2B-554F-8CD0-59B515584C9C}" presName="hierChild6" presStyleCnt="0"/>
      <dgm:spPr/>
    </dgm:pt>
    <dgm:pt modelId="{2DD0ACEA-38CA-554A-8128-CD2126EF34B8}" type="pres">
      <dgm:prSet presAssocID="{BE261587-BC2B-554F-8CD0-59B515584C9C}" presName="hierChild7" presStyleCnt="0"/>
      <dgm:spPr/>
    </dgm:pt>
  </dgm:ptLst>
  <dgm:cxnLst>
    <dgm:cxn modelId="{228E3C03-F201-3E4F-92C7-E3E5FBBB4FA0}" type="presOf" srcId="{5C7C3121-727A-D641-A655-C17647B81249}" destId="{411D7F86-8563-6241-9CEC-9CE104ECC797}" srcOrd="1" destOrd="0" presId="urn:microsoft.com/office/officeart/2005/8/layout/orgChart1"/>
    <dgm:cxn modelId="{06A5FE2A-0558-DC49-8287-CF1F5032F462}" type="presOf" srcId="{75D439B9-7D65-794D-BA74-DB17FE6921CB}" destId="{13A7E8A2-7E3C-F449-A2A9-3725BA8454C2}" srcOrd="1" destOrd="0" presId="urn:microsoft.com/office/officeart/2005/8/layout/orgChart1"/>
    <dgm:cxn modelId="{6A801631-D59D-5749-8278-4F4C9508C263}" type="presOf" srcId="{236218EF-5890-B346-9AEF-1FA0F3A3EAC6}" destId="{3E532A25-0D29-CB42-801F-F867A1014B4D}" srcOrd="0" destOrd="0" presId="urn:microsoft.com/office/officeart/2005/8/layout/orgChart1"/>
    <dgm:cxn modelId="{D4D91460-D917-5A46-85D9-BFB723999DF8}" type="presOf" srcId="{75D439B9-7D65-794D-BA74-DB17FE6921CB}" destId="{46DCD2FC-C042-264F-962D-B41346E2ECAA}" srcOrd="0" destOrd="0" presId="urn:microsoft.com/office/officeart/2005/8/layout/orgChart1"/>
    <dgm:cxn modelId="{6CA0EB62-C58E-2E4F-9C97-E4A6F7EAF900}" srcId="{5C7C3121-727A-D641-A655-C17647B81249}" destId="{BE261587-BC2B-554F-8CD0-59B515584C9C}" srcOrd="0" destOrd="0" parTransId="{6DA97DF9-0630-1748-B37F-0E78B4678810}" sibTransId="{70D01036-E118-124C-AB99-73A0F1A21760}"/>
    <dgm:cxn modelId="{B3C9ED65-4C70-5E41-8E8C-8B31EE44BF7C}" srcId="{5C7C3121-727A-D641-A655-C17647B81249}" destId="{75D439B9-7D65-794D-BA74-DB17FE6921CB}" srcOrd="3" destOrd="0" parTransId="{4A4FAA5B-B867-CC47-982E-3670D68E32E2}" sibTransId="{77F58040-E6FF-1448-AB7C-5B40CC4FD294}"/>
    <dgm:cxn modelId="{EE5D454C-F9C5-7B43-8260-BC9738DE4CB2}" type="presOf" srcId="{F3EF6DC4-F19A-0948-9D00-E9973912429E}" destId="{0DF104E9-A301-574B-91BB-BBB00114FECF}" srcOrd="0" destOrd="0" presId="urn:microsoft.com/office/officeart/2005/8/layout/orgChart1"/>
    <dgm:cxn modelId="{37E30677-CFC9-204A-ABCF-80A1171993B4}" srcId="{5C7C3121-727A-D641-A655-C17647B81249}" destId="{D943D96B-2689-FD46-8C78-DAA2388971DF}" srcOrd="2" destOrd="0" parTransId="{236218EF-5890-B346-9AEF-1FA0F3A3EAC6}" sibTransId="{76D9CAE4-0C05-CA49-92CD-396232D9D80F}"/>
    <dgm:cxn modelId="{7BDA7D58-E186-D04F-9639-A67902CBE470}" type="presOf" srcId="{6DA97DF9-0630-1748-B37F-0E78B4678810}" destId="{1087B473-8EF3-584E-857F-C87B75C8413D}" srcOrd="0" destOrd="0" presId="urn:microsoft.com/office/officeart/2005/8/layout/orgChart1"/>
    <dgm:cxn modelId="{2D274388-1A60-7E44-9576-234798E5B10D}" type="presOf" srcId="{AB794A5A-1F49-2043-84D7-05BF5F6C8AB8}" destId="{F72414A3-64CA-EA44-9349-EB745B6C41C1}" srcOrd="0" destOrd="0" presId="urn:microsoft.com/office/officeart/2005/8/layout/orgChart1"/>
    <dgm:cxn modelId="{E2AC428E-B9E2-154A-A97B-0C59140C8A05}" type="presOf" srcId="{D943D96B-2689-FD46-8C78-DAA2388971DF}" destId="{80C197D8-A2F5-4344-89E4-08024C655C1A}" srcOrd="0" destOrd="0" presId="urn:microsoft.com/office/officeart/2005/8/layout/orgChart1"/>
    <dgm:cxn modelId="{0C92538F-43AF-2C43-8ADC-71AEC55A4FB6}" type="presOf" srcId="{42FFC0EB-90F6-4B42-8B75-C88956300B16}" destId="{515EB529-15BA-334B-9BD6-BC1CA87ADB00}" srcOrd="0" destOrd="0" presId="urn:microsoft.com/office/officeart/2005/8/layout/orgChart1"/>
    <dgm:cxn modelId="{A3BC7F97-2BCF-3F4E-A271-F8BEC44E36F4}" srcId="{5C7C3121-727A-D641-A655-C17647B81249}" destId="{AB794A5A-1F49-2043-84D7-05BF5F6C8AB8}" srcOrd="1" destOrd="0" parTransId="{42FFC0EB-90F6-4B42-8B75-C88956300B16}" sibTransId="{609E50DE-A63F-6848-A300-3A44FB675687}"/>
    <dgm:cxn modelId="{B17B23A0-8485-0D46-B6C5-ABC6D14C66C7}" type="presOf" srcId="{BE261587-BC2B-554F-8CD0-59B515584C9C}" destId="{00358B82-D18C-654C-8A74-6AFBB891E20F}" srcOrd="1" destOrd="0" presId="urn:microsoft.com/office/officeart/2005/8/layout/orgChart1"/>
    <dgm:cxn modelId="{CCA13EAA-7932-6A4F-B685-FA871E376576}" type="presOf" srcId="{BE261587-BC2B-554F-8CD0-59B515584C9C}" destId="{0FCC1318-B71A-6E47-A9D0-2CF3D52F5461}" srcOrd="0" destOrd="0" presId="urn:microsoft.com/office/officeart/2005/8/layout/orgChart1"/>
    <dgm:cxn modelId="{0B3399B8-C102-E545-A0FB-EB72A98CFC3F}" type="presOf" srcId="{D943D96B-2689-FD46-8C78-DAA2388971DF}" destId="{077342AA-2CFD-2145-B702-B21120DEE6B3}" srcOrd="1" destOrd="0" presId="urn:microsoft.com/office/officeart/2005/8/layout/orgChart1"/>
    <dgm:cxn modelId="{A5084DBF-0CD2-B547-B9E1-A36723DE2585}" srcId="{F3EF6DC4-F19A-0948-9D00-E9973912429E}" destId="{5C7C3121-727A-D641-A655-C17647B81249}" srcOrd="0" destOrd="0" parTransId="{62261CC4-3734-A84D-B799-D9E089CC511C}" sibTransId="{C5187B97-6F62-2D40-9F63-510005EDD154}"/>
    <dgm:cxn modelId="{0D91AAC2-7A54-F54E-BEE5-052400F3F765}" type="presOf" srcId="{AB794A5A-1F49-2043-84D7-05BF5F6C8AB8}" destId="{7727FAA1-E5F6-A444-B525-A8F61319D3B1}" srcOrd="1" destOrd="0" presId="urn:microsoft.com/office/officeart/2005/8/layout/orgChart1"/>
    <dgm:cxn modelId="{251BD0C9-4702-D243-9241-326B5C639F63}" type="presOf" srcId="{4A4FAA5B-B867-CC47-982E-3670D68E32E2}" destId="{127095F1-FF92-6242-8F96-2D32553CC6E0}" srcOrd="0" destOrd="0" presId="urn:microsoft.com/office/officeart/2005/8/layout/orgChart1"/>
    <dgm:cxn modelId="{D03BA3D6-4010-A446-BEC7-4C9C89C3AB33}" type="presOf" srcId="{5C7C3121-727A-D641-A655-C17647B81249}" destId="{1DDA1639-9C01-DE46-9877-A575E09CEE09}" srcOrd="0" destOrd="0" presId="urn:microsoft.com/office/officeart/2005/8/layout/orgChart1"/>
    <dgm:cxn modelId="{20B7BDE7-2BC1-9E43-B49D-857034C883E3}" type="presParOf" srcId="{0DF104E9-A301-574B-91BB-BBB00114FECF}" destId="{8FDF760A-B41E-714C-A622-A67EC61D4AE0}" srcOrd="0" destOrd="0" presId="urn:microsoft.com/office/officeart/2005/8/layout/orgChart1"/>
    <dgm:cxn modelId="{EBF19D79-A2A4-9143-87A4-8926400B95C6}" type="presParOf" srcId="{8FDF760A-B41E-714C-A622-A67EC61D4AE0}" destId="{D07D23A2-FEC1-BE4A-B6F0-B301C1BF864F}" srcOrd="0" destOrd="0" presId="urn:microsoft.com/office/officeart/2005/8/layout/orgChart1"/>
    <dgm:cxn modelId="{1F4164C4-049C-3041-B851-A36BE878095D}" type="presParOf" srcId="{D07D23A2-FEC1-BE4A-B6F0-B301C1BF864F}" destId="{1DDA1639-9C01-DE46-9877-A575E09CEE09}" srcOrd="0" destOrd="0" presId="urn:microsoft.com/office/officeart/2005/8/layout/orgChart1"/>
    <dgm:cxn modelId="{FE89AE56-421B-A143-A78E-08F11ED8B20E}" type="presParOf" srcId="{D07D23A2-FEC1-BE4A-B6F0-B301C1BF864F}" destId="{411D7F86-8563-6241-9CEC-9CE104ECC797}" srcOrd="1" destOrd="0" presId="urn:microsoft.com/office/officeart/2005/8/layout/orgChart1"/>
    <dgm:cxn modelId="{7D9022AD-E9E7-FD4C-9298-197936E013EF}" type="presParOf" srcId="{8FDF760A-B41E-714C-A622-A67EC61D4AE0}" destId="{888807C7-4408-BF42-9C31-ACF6AF33CF08}" srcOrd="1" destOrd="0" presId="urn:microsoft.com/office/officeart/2005/8/layout/orgChart1"/>
    <dgm:cxn modelId="{C1686D23-2FD1-9346-8685-529BC786F6AE}" type="presParOf" srcId="{888807C7-4408-BF42-9C31-ACF6AF33CF08}" destId="{515EB529-15BA-334B-9BD6-BC1CA87ADB00}" srcOrd="0" destOrd="0" presId="urn:microsoft.com/office/officeart/2005/8/layout/orgChart1"/>
    <dgm:cxn modelId="{59010F44-78F7-784B-AFA9-19DFD0FE02BB}" type="presParOf" srcId="{888807C7-4408-BF42-9C31-ACF6AF33CF08}" destId="{9D4678AF-AD58-F646-967B-CD47C50F8BBB}" srcOrd="1" destOrd="0" presId="urn:microsoft.com/office/officeart/2005/8/layout/orgChart1"/>
    <dgm:cxn modelId="{B357E439-7997-5842-B4DB-47D133C62592}" type="presParOf" srcId="{9D4678AF-AD58-F646-967B-CD47C50F8BBB}" destId="{02B33305-5133-3B45-B8E2-BBDDED4C2773}" srcOrd="0" destOrd="0" presId="urn:microsoft.com/office/officeart/2005/8/layout/orgChart1"/>
    <dgm:cxn modelId="{3ED1C7BA-C949-5349-B398-EB44E51ED101}" type="presParOf" srcId="{02B33305-5133-3B45-B8E2-BBDDED4C2773}" destId="{F72414A3-64CA-EA44-9349-EB745B6C41C1}" srcOrd="0" destOrd="0" presId="urn:microsoft.com/office/officeart/2005/8/layout/orgChart1"/>
    <dgm:cxn modelId="{6AF55DA8-9D1A-064A-9F5F-BBAC60AD669D}" type="presParOf" srcId="{02B33305-5133-3B45-B8E2-BBDDED4C2773}" destId="{7727FAA1-E5F6-A444-B525-A8F61319D3B1}" srcOrd="1" destOrd="0" presId="urn:microsoft.com/office/officeart/2005/8/layout/orgChart1"/>
    <dgm:cxn modelId="{84556487-5DCD-1D48-BD12-61A6C6F666EB}" type="presParOf" srcId="{9D4678AF-AD58-F646-967B-CD47C50F8BBB}" destId="{60C4EC6F-6E9D-1D4E-A39A-008F54279327}" srcOrd="1" destOrd="0" presId="urn:microsoft.com/office/officeart/2005/8/layout/orgChart1"/>
    <dgm:cxn modelId="{46A0079D-FF26-194D-9674-6DA7CB619BAD}" type="presParOf" srcId="{9D4678AF-AD58-F646-967B-CD47C50F8BBB}" destId="{7F18EA98-59B2-1F40-879C-52B5F7A16186}" srcOrd="2" destOrd="0" presId="urn:microsoft.com/office/officeart/2005/8/layout/orgChart1"/>
    <dgm:cxn modelId="{4313D348-45B2-7545-965A-E76EF747D7AA}" type="presParOf" srcId="{888807C7-4408-BF42-9C31-ACF6AF33CF08}" destId="{3E532A25-0D29-CB42-801F-F867A1014B4D}" srcOrd="2" destOrd="0" presId="urn:microsoft.com/office/officeart/2005/8/layout/orgChart1"/>
    <dgm:cxn modelId="{DFEC46C6-79B4-9E48-91AA-5CBD484D23B9}" type="presParOf" srcId="{888807C7-4408-BF42-9C31-ACF6AF33CF08}" destId="{585B4D8B-E7E7-864D-BDD8-B8B2A7F1E894}" srcOrd="3" destOrd="0" presId="urn:microsoft.com/office/officeart/2005/8/layout/orgChart1"/>
    <dgm:cxn modelId="{0CDB8BD9-5EC3-5640-861A-967A6F3B17C0}" type="presParOf" srcId="{585B4D8B-E7E7-864D-BDD8-B8B2A7F1E894}" destId="{A1CA8B41-EAAC-2C4A-9981-EC185EE0EF58}" srcOrd="0" destOrd="0" presId="urn:microsoft.com/office/officeart/2005/8/layout/orgChart1"/>
    <dgm:cxn modelId="{39E170E7-E54A-9C4D-9254-27DE7D59D7B4}" type="presParOf" srcId="{A1CA8B41-EAAC-2C4A-9981-EC185EE0EF58}" destId="{80C197D8-A2F5-4344-89E4-08024C655C1A}" srcOrd="0" destOrd="0" presId="urn:microsoft.com/office/officeart/2005/8/layout/orgChart1"/>
    <dgm:cxn modelId="{E8AD188B-8C67-644C-A559-47A4B084C07A}" type="presParOf" srcId="{A1CA8B41-EAAC-2C4A-9981-EC185EE0EF58}" destId="{077342AA-2CFD-2145-B702-B21120DEE6B3}" srcOrd="1" destOrd="0" presId="urn:microsoft.com/office/officeart/2005/8/layout/orgChart1"/>
    <dgm:cxn modelId="{C1C3205F-8F8C-FB4E-A3AD-AB006D97DC6C}" type="presParOf" srcId="{585B4D8B-E7E7-864D-BDD8-B8B2A7F1E894}" destId="{8AFC030A-DF75-9540-B21B-7CD87DAEEFEA}" srcOrd="1" destOrd="0" presId="urn:microsoft.com/office/officeart/2005/8/layout/orgChart1"/>
    <dgm:cxn modelId="{CB01460C-33B7-3349-9C2F-B98D9DE4BEF1}" type="presParOf" srcId="{585B4D8B-E7E7-864D-BDD8-B8B2A7F1E894}" destId="{A20C305B-EE5A-1C40-B7FB-741767F57880}" srcOrd="2" destOrd="0" presId="urn:microsoft.com/office/officeart/2005/8/layout/orgChart1"/>
    <dgm:cxn modelId="{B20B287E-04E3-244E-9546-C8713BC0709B}" type="presParOf" srcId="{888807C7-4408-BF42-9C31-ACF6AF33CF08}" destId="{127095F1-FF92-6242-8F96-2D32553CC6E0}" srcOrd="4" destOrd="0" presId="urn:microsoft.com/office/officeart/2005/8/layout/orgChart1"/>
    <dgm:cxn modelId="{855B53EF-0F13-3B4A-9AE0-EFFEB2C61DD1}" type="presParOf" srcId="{888807C7-4408-BF42-9C31-ACF6AF33CF08}" destId="{89E5A239-1A85-204C-98F7-67EEB006D091}" srcOrd="5" destOrd="0" presId="urn:microsoft.com/office/officeart/2005/8/layout/orgChart1"/>
    <dgm:cxn modelId="{1D5EA702-100C-074A-9D1D-818723DB9F60}" type="presParOf" srcId="{89E5A239-1A85-204C-98F7-67EEB006D091}" destId="{C725208A-9B62-0C4A-856F-4026B1A6B6C0}" srcOrd="0" destOrd="0" presId="urn:microsoft.com/office/officeart/2005/8/layout/orgChart1"/>
    <dgm:cxn modelId="{4A22BD1A-17BD-B24B-AFF6-E89C3A2817B7}" type="presParOf" srcId="{C725208A-9B62-0C4A-856F-4026B1A6B6C0}" destId="{46DCD2FC-C042-264F-962D-B41346E2ECAA}" srcOrd="0" destOrd="0" presId="urn:microsoft.com/office/officeart/2005/8/layout/orgChart1"/>
    <dgm:cxn modelId="{36ED9F6D-C337-6444-8BCE-AB808726CB44}" type="presParOf" srcId="{C725208A-9B62-0C4A-856F-4026B1A6B6C0}" destId="{13A7E8A2-7E3C-F449-A2A9-3725BA8454C2}" srcOrd="1" destOrd="0" presId="urn:microsoft.com/office/officeart/2005/8/layout/orgChart1"/>
    <dgm:cxn modelId="{50EF5236-7C78-B84D-B7CA-77B8D06C68D1}" type="presParOf" srcId="{89E5A239-1A85-204C-98F7-67EEB006D091}" destId="{9E0A9C0D-34F9-3640-90CA-387AF5C47671}" srcOrd="1" destOrd="0" presId="urn:microsoft.com/office/officeart/2005/8/layout/orgChart1"/>
    <dgm:cxn modelId="{D81CED05-9CBE-A446-8093-220025359559}" type="presParOf" srcId="{89E5A239-1A85-204C-98F7-67EEB006D091}" destId="{02A8D50C-502F-D14D-A126-BE01FDAAC67A}" srcOrd="2" destOrd="0" presId="urn:microsoft.com/office/officeart/2005/8/layout/orgChart1"/>
    <dgm:cxn modelId="{05771571-5007-4E43-B93B-FBBB3386DECD}" type="presParOf" srcId="{8FDF760A-B41E-714C-A622-A67EC61D4AE0}" destId="{46D22B5B-D079-CE47-9EA2-08A96E7719A3}" srcOrd="2" destOrd="0" presId="urn:microsoft.com/office/officeart/2005/8/layout/orgChart1"/>
    <dgm:cxn modelId="{C98FD028-5641-FC4F-9985-271A63AA0632}" type="presParOf" srcId="{46D22B5B-D079-CE47-9EA2-08A96E7719A3}" destId="{1087B473-8EF3-584E-857F-C87B75C8413D}" srcOrd="0" destOrd="0" presId="urn:microsoft.com/office/officeart/2005/8/layout/orgChart1"/>
    <dgm:cxn modelId="{65FA7B78-62DE-E247-A104-47B40FD9DB13}" type="presParOf" srcId="{46D22B5B-D079-CE47-9EA2-08A96E7719A3}" destId="{43942BED-8C2E-184B-821F-4CD58EB5D985}" srcOrd="1" destOrd="0" presId="urn:microsoft.com/office/officeart/2005/8/layout/orgChart1"/>
    <dgm:cxn modelId="{74EB2D19-5C8A-8D47-8563-EA5E10800B85}" type="presParOf" srcId="{43942BED-8C2E-184B-821F-4CD58EB5D985}" destId="{5200B130-384A-3E48-8366-BCC9461FB52F}" srcOrd="0" destOrd="0" presId="urn:microsoft.com/office/officeart/2005/8/layout/orgChart1"/>
    <dgm:cxn modelId="{D8599582-E684-6747-8BBE-443BEE3DA928}" type="presParOf" srcId="{5200B130-384A-3E48-8366-BCC9461FB52F}" destId="{0FCC1318-B71A-6E47-A9D0-2CF3D52F5461}" srcOrd="0" destOrd="0" presId="urn:microsoft.com/office/officeart/2005/8/layout/orgChart1"/>
    <dgm:cxn modelId="{D9F46424-5612-FE40-9EDA-1AF9EA1C4022}" type="presParOf" srcId="{5200B130-384A-3E48-8366-BCC9461FB52F}" destId="{00358B82-D18C-654C-8A74-6AFBB891E20F}" srcOrd="1" destOrd="0" presId="urn:microsoft.com/office/officeart/2005/8/layout/orgChart1"/>
    <dgm:cxn modelId="{BBBEA203-3199-4243-AA3F-AE12FF827B92}" type="presParOf" srcId="{43942BED-8C2E-184B-821F-4CD58EB5D985}" destId="{A4E1DE33-AB82-B54F-97FC-9333F6F4D91A}" srcOrd="1" destOrd="0" presId="urn:microsoft.com/office/officeart/2005/8/layout/orgChart1"/>
    <dgm:cxn modelId="{55B6947F-7855-8847-96C2-7AB3239F02EA}" type="presParOf" srcId="{43942BED-8C2E-184B-821F-4CD58EB5D985}" destId="{2DD0ACEA-38CA-554A-8128-CD2126EF34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EF6DC4-F19A-0948-9D00-E9973912429E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C7C3121-727A-D641-A655-C17647B81249}">
      <dgm:prSet phldrT="[Text]" custT="1"/>
      <dgm:spPr/>
      <dgm:t>
        <a:bodyPr/>
        <a:lstStyle/>
        <a:p>
          <a:r>
            <a:rPr lang="sv-SE" sz="1400" dirty="0">
              <a:solidFill>
                <a:schemeClr val="bg1"/>
              </a:solidFill>
            </a:rPr>
            <a:t>Apikal prolaps</a:t>
          </a:r>
        </a:p>
      </dgm:t>
    </dgm:pt>
    <dgm:pt modelId="{62261CC4-3734-A84D-B799-D9E089CC511C}" type="parTrans" cxnId="{A5084DBF-0CD2-B547-B9E1-A36723DE2585}">
      <dgm:prSet/>
      <dgm:spPr/>
      <dgm:t>
        <a:bodyPr/>
        <a:lstStyle/>
        <a:p>
          <a:endParaRPr lang="sv-SE"/>
        </a:p>
      </dgm:t>
    </dgm:pt>
    <dgm:pt modelId="{C5187B97-6F62-2D40-9F63-510005EDD154}" type="sibTrans" cxnId="{A5084DBF-0CD2-B547-B9E1-A36723DE2585}">
      <dgm:prSet/>
      <dgm:spPr/>
      <dgm:t>
        <a:bodyPr/>
        <a:lstStyle/>
        <a:p>
          <a:endParaRPr lang="sv-SE"/>
        </a:p>
      </dgm:t>
    </dgm:pt>
    <dgm:pt modelId="{BE261587-BC2B-554F-8CD0-59B515584C9C}" type="asst">
      <dgm:prSet phldrT="[Text]" custT="1"/>
      <dgm:spPr/>
      <dgm:t>
        <a:bodyPr/>
        <a:lstStyle/>
        <a:p>
          <a:r>
            <a:rPr lang="sv-SE" sz="1400" dirty="0"/>
            <a:t>Konservativ behandling med  BBT och prolapsring</a:t>
          </a:r>
        </a:p>
      </dgm:t>
    </dgm:pt>
    <dgm:pt modelId="{6DA97DF9-0630-1748-B37F-0E78B4678810}" type="parTrans" cxnId="{6CA0EB62-C58E-2E4F-9C97-E4A6F7EAF900}">
      <dgm:prSet/>
      <dgm:spPr/>
      <dgm:t>
        <a:bodyPr/>
        <a:lstStyle/>
        <a:p>
          <a:endParaRPr lang="sv-SE"/>
        </a:p>
      </dgm:t>
    </dgm:pt>
    <dgm:pt modelId="{70D01036-E118-124C-AB99-73A0F1A21760}" type="sibTrans" cxnId="{6CA0EB62-C58E-2E4F-9C97-E4A6F7EAF900}">
      <dgm:prSet/>
      <dgm:spPr/>
      <dgm:t>
        <a:bodyPr/>
        <a:lstStyle/>
        <a:p>
          <a:endParaRPr lang="sv-SE"/>
        </a:p>
      </dgm:t>
    </dgm:pt>
    <dgm:pt modelId="{AB794A5A-1F49-2043-84D7-05BF5F6C8AB8}">
      <dgm:prSet phldrT="[Text]" custT="1"/>
      <dgm:spPr/>
      <dgm:t>
        <a:bodyPr/>
        <a:lstStyle/>
        <a:p>
          <a:r>
            <a:rPr lang="sv-SE" sz="1400" dirty="0"/>
            <a:t>Vaginal </a:t>
          </a:r>
          <a:r>
            <a:rPr lang="sv-SE" sz="1400" dirty="0" err="1"/>
            <a:t>hysterektomi</a:t>
          </a:r>
          <a:r>
            <a:rPr lang="sv-SE" sz="1400" dirty="0"/>
            <a:t> alt cervixamputation</a:t>
          </a:r>
        </a:p>
      </dgm:t>
    </dgm:pt>
    <dgm:pt modelId="{42FFC0EB-90F6-4B42-8B75-C88956300B16}" type="parTrans" cxnId="{A3BC7F97-2BCF-3F4E-A271-F8BEC44E36F4}">
      <dgm:prSet/>
      <dgm:spPr/>
      <dgm:t>
        <a:bodyPr/>
        <a:lstStyle/>
        <a:p>
          <a:endParaRPr lang="sv-SE"/>
        </a:p>
      </dgm:t>
    </dgm:pt>
    <dgm:pt modelId="{609E50DE-A63F-6848-A300-3A44FB675687}" type="sibTrans" cxnId="{A3BC7F97-2BCF-3F4E-A271-F8BEC44E36F4}">
      <dgm:prSet/>
      <dgm:spPr/>
      <dgm:t>
        <a:bodyPr/>
        <a:lstStyle/>
        <a:p>
          <a:endParaRPr lang="sv-SE"/>
        </a:p>
      </dgm:t>
    </dgm:pt>
    <dgm:pt modelId="{D943D96B-2689-FD46-8C78-DAA2388971DF}">
      <dgm:prSet phldrT="[Text]" custT="1"/>
      <dgm:spPr/>
      <dgm:t>
        <a:bodyPr/>
        <a:lstStyle/>
        <a:p>
          <a:r>
            <a:rPr lang="sv-SE" sz="1400" dirty="0" err="1"/>
            <a:t>Sacrospinosusfixation</a:t>
          </a:r>
          <a:r>
            <a:rPr lang="sv-SE" sz="1400" dirty="0"/>
            <a:t> med tråd eller nät</a:t>
          </a:r>
        </a:p>
        <a:p>
          <a:r>
            <a:rPr lang="sv-SE" sz="1800" b="1" dirty="0">
              <a:solidFill>
                <a:srgbClr val="FF0000"/>
              </a:solidFill>
            </a:rPr>
            <a:t>470</a:t>
          </a:r>
        </a:p>
      </dgm:t>
    </dgm:pt>
    <dgm:pt modelId="{236218EF-5890-B346-9AEF-1FA0F3A3EAC6}" type="parTrans" cxnId="{37E30677-CFC9-204A-ABCF-80A1171993B4}">
      <dgm:prSet/>
      <dgm:spPr/>
      <dgm:t>
        <a:bodyPr/>
        <a:lstStyle/>
        <a:p>
          <a:endParaRPr lang="sv-SE"/>
        </a:p>
      </dgm:t>
    </dgm:pt>
    <dgm:pt modelId="{76D9CAE4-0C05-CA49-92CD-396232D9D80F}" type="sibTrans" cxnId="{37E30677-CFC9-204A-ABCF-80A1171993B4}">
      <dgm:prSet/>
      <dgm:spPr/>
      <dgm:t>
        <a:bodyPr/>
        <a:lstStyle/>
        <a:p>
          <a:endParaRPr lang="sv-SE"/>
        </a:p>
      </dgm:t>
    </dgm:pt>
    <dgm:pt modelId="{75D439B9-7D65-794D-BA74-DB17FE6921CB}">
      <dgm:prSet phldrT="[Text]" custT="1"/>
      <dgm:spPr/>
      <dgm:t>
        <a:bodyPr/>
        <a:lstStyle/>
        <a:p>
          <a:r>
            <a:rPr lang="sv-SE" sz="1400" dirty="0" err="1"/>
            <a:t>Sacrokolpo</a:t>
          </a:r>
          <a:r>
            <a:rPr lang="sv-SE" sz="1400" dirty="0"/>
            <a:t>/</a:t>
          </a:r>
          <a:r>
            <a:rPr lang="sv-SE" sz="1400" dirty="0" err="1"/>
            <a:t>sacroutero</a:t>
          </a:r>
          <a:r>
            <a:rPr lang="sv-SE" sz="1400" dirty="0"/>
            <a:t> </a:t>
          </a:r>
        </a:p>
        <a:p>
          <a:r>
            <a:rPr lang="sv-SE" sz="1400" dirty="0" err="1"/>
            <a:t>Pexi</a:t>
          </a:r>
          <a:r>
            <a:rPr lang="sv-SE" sz="1400" dirty="0"/>
            <a:t>  </a:t>
          </a:r>
          <a:r>
            <a:rPr lang="sv-SE" sz="1400" dirty="0" err="1"/>
            <a:t>minimalinvasivt</a:t>
          </a:r>
          <a:endParaRPr lang="sv-SE" sz="1400" dirty="0"/>
        </a:p>
        <a:p>
          <a:r>
            <a:rPr lang="sv-SE" sz="1600" b="1" dirty="0">
              <a:solidFill>
                <a:srgbClr val="FF0000"/>
              </a:solidFill>
            </a:rPr>
            <a:t> 100</a:t>
          </a:r>
        </a:p>
      </dgm:t>
    </dgm:pt>
    <dgm:pt modelId="{4A4FAA5B-B867-CC47-982E-3670D68E32E2}" type="parTrans" cxnId="{B3C9ED65-4C70-5E41-8E8C-8B31EE44BF7C}">
      <dgm:prSet/>
      <dgm:spPr/>
      <dgm:t>
        <a:bodyPr/>
        <a:lstStyle/>
        <a:p>
          <a:endParaRPr lang="sv-SE"/>
        </a:p>
      </dgm:t>
    </dgm:pt>
    <dgm:pt modelId="{77F58040-E6FF-1448-AB7C-5B40CC4FD294}" type="sibTrans" cxnId="{B3C9ED65-4C70-5E41-8E8C-8B31EE44BF7C}">
      <dgm:prSet/>
      <dgm:spPr/>
      <dgm:t>
        <a:bodyPr/>
        <a:lstStyle/>
        <a:p>
          <a:endParaRPr lang="sv-SE"/>
        </a:p>
      </dgm:t>
    </dgm:pt>
    <dgm:pt modelId="{0DF104E9-A301-574B-91BB-BBB00114FECF}" type="pres">
      <dgm:prSet presAssocID="{F3EF6DC4-F19A-0948-9D00-E997391242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DF760A-B41E-714C-A622-A67EC61D4AE0}" type="pres">
      <dgm:prSet presAssocID="{5C7C3121-727A-D641-A655-C17647B81249}" presName="hierRoot1" presStyleCnt="0">
        <dgm:presLayoutVars>
          <dgm:hierBranch val="init"/>
        </dgm:presLayoutVars>
      </dgm:prSet>
      <dgm:spPr/>
    </dgm:pt>
    <dgm:pt modelId="{D07D23A2-FEC1-BE4A-B6F0-B301C1BF864F}" type="pres">
      <dgm:prSet presAssocID="{5C7C3121-727A-D641-A655-C17647B81249}" presName="rootComposite1" presStyleCnt="0"/>
      <dgm:spPr/>
    </dgm:pt>
    <dgm:pt modelId="{1DDA1639-9C01-DE46-9877-A575E09CEE09}" type="pres">
      <dgm:prSet presAssocID="{5C7C3121-727A-D641-A655-C17647B81249}" presName="rootText1" presStyleLbl="node0" presStyleIdx="0" presStyleCnt="1">
        <dgm:presLayoutVars>
          <dgm:chPref val="3"/>
        </dgm:presLayoutVars>
      </dgm:prSet>
      <dgm:spPr/>
    </dgm:pt>
    <dgm:pt modelId="{411D7F86-8563-6241-9CEC-9CE104ECC797}" type="pres">
      <dgm:prSet presAssocID="{5C7C3121-727A-D641-A655-C17647B81249}" presName="rootConnector1" presStyleLbl="node1" presStyleIdx="0" presStyleCnt="0"/>
      <dgm:spPr/>
    </dgm:pt>
    <dgm:pt modelId="{888807C7-4408-BF42-9C31-ACF6AF33CF08}" type="pres">
      <dgm:prSet presAssocID="{5C7C3121-727A-D641-A655-C17647B81249}" presName="hierChild2" presStyleCnt="0"/>
      <dgm:spPr/>
    </dgm:pt>
    <dgm:pt modelId="{515EB529-15BA-334B-9BD6-BC1CA87ADB00}" type="pres">
      <dgm:prSet presAssocID="{42FFC0EB-90F6-4B42-8B75-C88956300B16}" presName="Name37" presStyleLbl="parChTrans1D2" presStyleIdx="0" presStyleCnt="4"/>
      <dgm:spPr/>
    </dgm:pt>
    <dgm:pt modelId="{9D4678AF-AD58-F646-967B-CD47C50F8BBB}" type="pres">
      <dgm:prSet presAssocID="{AB794A5A-1F49-2043-84D7-05BF5F6C8AB8}" presName="hierRoot2" presStyleCnt="0">
        <dgm:presLayoutVars>
          <dgm:hierBranch val="init"/>
        </dgm:presLayoutVars>
      </dgm:prSet>
      <dgm:spPr/>
    </dgm:pt>
    <dgm:pt modelId="{02B33305-5133-3B45-B8E2-BBDDED4C2773}" type="pres">
      <dgm:prSet presAssocID="{AB794A5A-1F49-2043-84D7-05BF5F6C8AB8}" presName="rootComposite" presStyleCnt="0"/>
      <dgm:spPr/>
    </dgm:pt>
    <dgm:pt modelId="{F72414A3-64CA-EA44-9349-EB745B6C41C1}" type="pres">
      <dgm:prSet presAssocID="{AB794A5A-1F49-2043-84D7-05BF5F6C8AB8}" presName="rootText" presStyleLbl="node2" presStyleIdx="0" presStyleCnt="3">
        <dgm:presLayoutVars>
          <dgm:chPref val="3"/>
        </dgm:presLayoutVars>
      </dgm:prSet>
      <dgm:spPr/>
    </dgm:pt>
    <dgm:pt modelId="{7727FAA1-E5F6-A444-B525-A8F61319D3B1}" type="pres">
      <dgm:prSet presAssocID="{AB794A5A-1F49-2043-84D7-05BF5F6C8AB8}" presName="rootConnector" presStyleLbl="node2" presStyleIdx="0" presStyleCnt="3"/>
      <dgm:spPr/>
    </dgm:pt>
    <dgm:pt modelId="{60C4EC6F-6E9D-1D4E-A39A-008F54279327}" type="pres">
      <dgm:prSet presAssocID="{AB794A5A-1F49-2043-84D7-05BF5F6C8AB8}" presName="hierChild4" presStyleCnt="0"/>
      <dgm:spPr/>
    </dgm:pt>
    <dgm:pt modelId="{7F18EA98-59B2-1F40-879C-52B5F7A16186}" type="pres">
      <dgm:prSet presAssocID="{AB794A5A-1F49-2043-84D7-05BF5F6C8AB8}" presName="hierChild5" presStyleCnt="0"/>
      <dgm:spPr/>
    </dgm:pt>
    <dgm:pt modelId="{3E532A25-0D29-CB42-801F-F867A1014B4D}" type="pres">
      <dgm:prSet presAssocID="{236218EF-5890-B346-9AEF-1FA0F3A3EAC6}" presName="Name37" presStyleLbl="parChTrans1D2" presStyleIdx="1" presStyleCnt="4"/>
      <dgm:spPr/>
    </dgm:pt>
    <dgm:pt modelId="{585B4D8B-E7E7-864D-BDD8-B8B2A7F1E894}" type="pres">
      <dgm:prSet presAssocID="{D943D96B-2689-FD46-8C78-DAA2388971DF}" presName="hierRoot2" presStyleCnt="0">
        <dgm:presLayoutVars>
          <dgm:hierBranch val="init"/>
        </dgm:presLayoutVars>
      </dgm:prSet>
      <dgm:spPr/>
    </dgm:pt>
    <dgm:pt modelId="{A1CA8B41-EAAC-2C4A-9981-EC185EE0EF58}" type="pres">
      <dgm:prSet presAssocID="{D943D96B-2689-FD46-8C78-DAA2388971DF}" presName="rootComposite" presStyleCnt="0"/>
      <dgm:spPr/>
    </dgm:pt>
    <dgm:pt modelId="{80C197D8-A2F5-4344-89E4-08024C655C1A}" type="pres">
      <dgm:prSet presAssocID="{D943D96B-2689-FD46-8C78-DAA2388971DF}" presName="rootText" presStyleLbl="node2" presStyleIdx="1" presStyleCnt="3">
        <dgm:presLayoutVars>
          <dgm:chPref val="3"/>
        </dgm:presLayoutVars>
      </dgm:prSet>
      <dgm:spPr/>
    </dgm:pt>
    <dgm:pt modelId="{077342AA-2CFD-2145-B702-B21120DEE6B3}" type="pres">
      <dgm:prSet presAssocID="{D943D96B-2689-FD46-8C78-DAA2388971DF}" presName="rootConnector" presStyleLbl="node2" presStyleIdx="1" presStyleCnt="3"/>
      <dgm:spPr/>
    </dgm:pt>
    <dgm:pt modelId="{8AFC030A-DF75-9540-B21B-7CD87DAEEFEA}" type="pres">
      <dgm:prSet presAssocID="{D943D96B-2689-FD46-8C78-DAA2388971DF}" presName="hierChild4" presStyleCnt="0"/>
      <dgm:spPr/>
    </dgm:pt>
    <dgm:pt modelId="{A20C305B-EE5A-1C40-B7FB-741767F57880}" type="pres">
      <dgm:prSet presAssocID="{D943D96B-2689-FD46-8C78-DAA2388971DF}" presName="hierChild5" presStyleCnt="0"/>
      <dgm:spPr/>
    </dgm:pt>
    <dgm:pt modelId="{127095F1-FF92-6242-8F96-2D32553CC6E0}" type="pres">
      <dgm:prSet presAssocID="{4A4FAA5B-B867-CC47-982E-3670D68E32E2}" presName="Name37" presStyleLbl="parChTrans1D2" presStyleIdx="2" presStyleCnt="4"/>
      <dgm:spPr/>
    </dgm:pt>
    <dgm:pt modelId="{89E5A239-1A85-204C-98F7-67EEB006D091}" type="pres">
      <dgm:prSet presAssocID="{75D439B9-7D65-794D-BA74-DB17FE6921CB}" presName="hierRoot2" presStyleCnt="0">
        <dgm:presLayoutVars>
          <dgm:hierBranch val="init"/>
        </dgm:presLayoutVars>
      </dgm:prSet>
      <dgm:spPr/>
    </dgm:pt>
    <dgm:pt modelId="{C725208A-9B62-0C4A-856F-4026B1A6B6C0}" type="pres">
      <dgm:prSet presAssocID="{75D439B9-7D65-794D-BA74-DB17FE6921CB}" presName="rootComposite" presStyleCnt="0"/>
      <dgm:spPr/>
    </dgm:pt>
    <dgm:pt modelId="{46DCD2FC-C042-264F-962D-B41346E2ECAA}" type="pres">
      <dgm:prSet presAssocID="{75D439B9-7D65-794D-BA74-DB17FE6921CB}" presName="rootText" presStyleLbl="node2" presStyleIdx="2" presStyleCnt="3">
        <dgm:presLayoutVars>
          <dgm:chPref val="3"/>
        </dgm:presLayoutVars>
      </dgm:prSet>
      <dgm:spPr/>
    </dgm:pt>
    <dgm:pt modelId="{13A7E8A2-7E3C-F449-A2A9-3725BA8454C2}" type="pres">
      <dgm:prSet presAssocID="{75D439B9-7D65-794D-BA74-DB17FE6921CB}" presName="rootConnector" presStyleLbl="node2" presStyleIdx="2" presStyleCnt="3"/>
      <dgm:spPr/>
    </dgm:pt>
    <dgm:pt modelId="{9E0A9C0D-34F9-3640-90CA-387AF5C47671}" type="pres">
      <dgm:prSet presAssocID="{75D439B9-7D65-794D-BA74-DB17FE6921CB}" presName="hierChild4" presStyleCnt="0"/>
      <dgm:spPr/>
    </dgm:pt>
    <dgm:pt modelId="{02A8D50C-502F-D14D-A126-BE01FDAAC67A}" type="pres">
      <dgm:prSet presAssocID="{75D439B9-7D65-794D-BA74-DB17FE6921CB}" presName="hierChild5" presStyleCnt="0"/>
      <dgm:spPr/>
    </dgm:pt>
    <dgm:pt modelId="{46D22B5B-D079-CE47-9EA2-08A96E7719A3}" type="pres">
      <dgm:prSet presAssocID="{5C7C3121-727A-D641-A655-C17647B81249}" presName="hierChild3" presStyleCnt="0"/>
      <dgm:spPr/>
    </dgm:pt>
    <dgm:pt modelId="{1087B473-8EF3-584E-857F-C87B75C8413D}" type="pres">
      <dgm:prSet presAssocID="{6DA97DF9-0630-1748-B37F-0E78B4678810}" presName="Name111" presStyleLbl="parChTrans1D2" presStyleIdx="3" presStyleCnt="4"/>
      <dgm:spPr/>
    </dgm:pt>
    <dgm:pt modelId="{43942BED-8C2E-184B-821F-4CD58EB5D985}" type="pres">
      <dgm:prSet presAssocID="{BE261587-BC2B-554F-8CD0-59B515584C9C}" presName="hierRoot3" presStyleCnt="0">
        <dgm:presLayoutVars>
          <dgm:hierBranch val="init"/>
        </dgm:presLayoutVars>
      </dgm:prSet>
      <dgm:spPr/>
    </dgm:pt>
    <dgm:pt modelId="{5200B130-384A-3E48-8366-BCC9461FB52F}" type="pres">
      <dgm:prSet presAssocID="{BE261587-BC2B-554F-8CD0-59B515584C9C}" presName="rootComposite3" presStyleCnt="0"/>
      <dgm:spPr/>
    </dgm:pt>
    <dgm:pt modelId="{0FCC1318-B71A-6E47-A9D0-2CF3D52F5461}" type="pres">
      <dgm:prSet presAssocID="{BE261587-BC2B-554F-8CD0-59B515584C9C}" presName="rootText3" presStyleLbl="asst1" presStyleIdx="0" presStyleCnt="1">
        <dgm:presLayoutVars>
          <dgm:chPref val="3"/>
        </dgm:presLayoutVars>
      </dgm:prSet>
      <dgm:spPr/>
    </dgm:pt>
    <dgm:pt modelId="{00358B82-D18C-654C-8A74-6AFBB891E20F}" type="pres">
      <dgm:prSet presAssocID="{BE261587-BC2B-554F-8CD0-59B515584C9C}" presName="rootConnector3" presStyleLbl="asst1" presStyleIdx="0" presStyleCnt="1"/>
      <dgm:spPr/>
    </dgm:pt>
    <dgm:pt modelId="{A4E1DE33-AB82-B54F-97FC-9333F6F4D91A}" type="pres">
      <dgm:prSet presAssocID="{BE261587-BC2B-554F-8CD0-59B515584C9C}" presName="hierChild6" presStyleCnt="0"/>
      <dgm:spPr/>
    </dgm:pt>
    <dgm:pt modelId="{2DD0ACEA-38CA-554A-8128-CD2126EF34B8}" type="pres">
      <dgm:prSet presAssocID="{BE261587-BC2B-554F-8CD0-59B515584C9C}" presName="hierChild7" presStyleCnt="0"/>
      <dgm:spPr/>
    </dgm:pt>
  </dgm:ptLst>
  <dgm:cxnLst>
    <dgm:cxn modelId="{228E3C03-F201-3E4F-92C7-E3E5FBBB4FA0}" type="presOf" srcId="{5C7C3121-727A-D641-A655-C17647B81249}" destId="{411D7F86-8563-6241-9CEC-9CE104ECC797}" srcOrd="1" destOrd="0" presId="urn:microsoft.com/office/officeart/2005/8/layout/orgChart1"/>
    <dgm:cxn modelId="{06A5FE2A-0558-DC49-8287-CF1F5032F462}" type="presOf" srcId="{75D439B9-7D65-794D-BA74-DB17FE6921CB}" destId="{13A7E8A2-7E3C-F449-A2A9-3725BA8454C2}" srcOrd="1" destOrd="0" presId="urn:microsoft.com/office/officeart/2005/8/layout/orgChart1"/>
    <dgm:cxn modelId="{6A801631-D59D-5749-8278-4F4C9508C263}" type="presOf" srcId="{236218EF-5890-B346-9AEF-1FA0F3A3EAC6}" destId="{3E532A25-0D29-CB42-801F-F867A1014B4D}" srcOrd="0" destOrd="0" presId="urn:microsoft.com/office/officeart/2005/8/layout/orgChart1"/>
    <dgm:cxn modelId="{D4D91460-D917-5A46-85D9-BFB723999DF8}" type="presOf" srcId="{75D439B9-7D65-794D-BA74-DB17FE6921CB}" destId="{46DCD2FC-C042-264F-962D-B41346E2ECAA}" srcOrd="0" destOrd="0" presId="urn:microsoft.com/office/officeart/2005/8/layout/orgChart1"/>
    <dgm:cxn modelId="{6CA0EB62-C58E-2E4F-9C97-E4A6F7EAF900}" srcId="{5C7C3121-727A-D641-A655-C17647B81249}" destId="{BE261587-BC2B-554F-8CD0-59B515584C9C}" srcOrd="0" destOrd="0" parTransId="{6DA97DF9-0630-1748-B37F-0E78B4678810}" sibTransId="{70D01036-E118-124C-AB99-73A0F1A21760}"/>
    <dgm:cxn modelId="{B3C9ED65-4C70-5E41-8E8C-8B31EE44BF7C}" srcId="{5C7C3121-727A-D641-A655-C17647B81249}" destId="{75D439B9-7D65-794D-BA74-DB17FE6921CB}" srcOrd="3" destOrd="0" parTransId="{4A4FAA5B-B867-CC47-982E-3670D68E32E2}" sibTransId="{77F58040-E6FF-1448-AB7C-5B40CC4FD294}"/>
    <dgm:cxn modelId="{EE5D454C-F9C5-7B43-8260-BC9738DE4CB2}" type="presOf" srcId="{F3EF6DC4-F19A-0948-9D00-E9973912429E}" destId="{0DF104E9-A301-574B-91BB-BBB00114FECF}" srcOrd="0" destOrd="0" presId="urn:microsoft.com/office/officeart/2005/8/layout/orgChart1"/>
    <dgm:cxn modelId="{37E30677-CFC9-204A-ABCF-80A1171993B4}" srcId="{5C7C3121-727A-D641-A655-C17647B81249}" destId="{D943D96B-2689-FD46-8C78-DAA2388971DF}" srcOrd="2" destOrd="0" parTransId="{236218EF-5890-B346-9AEF-1FA0F3A3EAC6}" sibTransId="{76D9CAE4-0C05-CA49-92CD-396232D9D80F}"/>
    <dgm:cxn modelId="{7BDA7D58-E186-D04F-9639-A67902CBE470}" type="presOf" srcId="{6DA97DF9-0630-1748-B37F-0E78B4678810}" destId="{1087B473-8EF3-584E-857F-C87B75C8413D}" srcOrd="0" destOrd="0" presId="urn:microsoft.com/office/officeart/2005/8/layout/orgChart1"/>
    <dgm:cxn modelId="{2D274388-1A60-7E44-9576-234798E5B10D}" type="presOf" srcId="{AB794A5A-1F49-2043-84D7-05BF5F6C8AB8}" destId="{F72414A3-64CA-EA44-9349-EB745B6C41C1}" srcOrd="0" destOrd="0" presId="urn:microsoft.com/office/officeart/2005/8/layout/orgChart1"/>
    <dgm:cxn modelId="{E2AC428E-B9E2-154A-A97B-0C59140C8A05}" type="presOf" srcId="{D943D96B-2689-FD46-8C78-DAA2388971DF}" destId="{80C197D8-A2F5-4344-89E4-08024C655C1A}" srcOrd="0" destOrd="0" presId="urn:microsoft.com/office/officeart/2005/8/layout/orgChart1"/>
    <dgm:cxn modelId="{0C92538F-43AF-2C43-8ADC-71AEC55A4FB6}" type="presOf" srcId="{42FFC0EB-90F6-4B42-8B75-C88956300B16}" destId="{515EB529-15BA-334B-9BD6-BC1CA87ADB00}" srcOrd="0" destOrd="0" presId="urn:microsoft.com/office/officeart/2005/8/layout/orgChart1"/>
    <dgm:cxn modelId="{A3BC7F97-2BCF-3F4E-A271-F8BEC44E36F4}" srcId="{5C7C3121-727A-D641-A655-C17647B81249}" destId="{AB794A5A-1F49-2043-84D7-05BF5F6C8AB8}" srcOrd="1" destOrd="0" parTransId="{42FFC0EB-90F6-4B42-8B75-C88956300B16}" sibTransId="{609E50DE-A63F-6848-A300-3A44FB675687}"/>
    <dgm:cxn modelId="{B17B23A0-8485-0D46-B6C5-ABC6D14C66C7}" type="presOf" srcId="{BE261587-BC2B-554F-8CD0-59B515584C9C}" destId="{00358B82-D18C-654C-8A74-6AFBB891E20F}" srcOrd="1" destOrd="0" presId="urn:microsoft.com/office/officeart/2005/8/layout/orgChart1"/>
    <dgm:cxn modelId="{CCA13EAA-7932-6A4F-B685-FA871E376576}" type="presOf" srcId="{BE261587-BC2B-554F-8CD0-59B515584C9C}" destId="{0FCC1318-B71A-6E47-A9D0-2CF3D52F5461}" srcOrd="0" destOrd="0" presId="urn:microsoft.com/office/officeart/2005/8/layout/orgChart1"/>
    <dgm:cxn modelId="{0B3399B8-C102-E545-A0FB-EB72A98CFC3F}" type="presOf" srcId="{D943D96B-2689-FD46-8C78-DAA2388971DF}" destId="{077342AA-2CFD-2145-B702-B21120DEE6B3}" srcOrd="1" destOrd="0" presId="urn:microsoft.com/office/officeart/2005/8/layout/orgChart1"/>
    <dgm:cxn modelId="{A5084DBF-0CD2-B547-B9E1-A36723DE2585}" srcId="{F3EF6DC4-F19A-0948-9D00-E9973912429E}" destId="{5C7C3121-727A-D641-A655-C17647B81249}" srcOrd="0" destOrd="0" parTransId="{62261CC4-3734-A84D-B799-D9E089CC511C}" sibTransId="{C5187B97-6F62-2D40-9F63-510005EDD154}"/>
    <dgm:cxn modelId="{0D91AAC2-7A54-F54E-BEE5-052400F3F765}" type="presOf" srcId="{AB794A5A-1F49-2043-84D7-05BF5F6C8AB8}" destId="{7727FAA1-E5F6-A444-B525-A8F61319D3B1}" srcOrd="1" destOrd="0" presId="urn:microsoft.com/office/officeart/2005/8/layout/orgChart1"/>
    <dgm:cxn modelId="{251BD0C9-4702-D243-9241-326B5C639F63}" type="presOf" srcId="{4A4FAA5B-B867-CC47-982E-3670D68E32E2}" destId="{127095F1-FF92-6242-8F96-2D32553CC6E0}" srcOrd="0" destOrd="0" presId="urn:microsoft.com/office/officeart/2005/8/layout/orgChart1"/>
    <dgm:cxn modelId="{D03BA3D6-4010-A446-BEC7-4C9C89C3AB33}" type="presOf" srcId="{5C7C3121-727A-D641-A655-C17647B81249}" destId="{1DDA1639-9C01-DE46-9877-A575E09CEE09}" srcOrd="0" destOrd="0" presId="urn:microsoft.com/office/officeart/2005/8/layout/orgChart1"/>
    <dgm:cxn modelId="{20B7BDE7-2BC1-9E43-B49D-857034C883E3}" type="presParOf" srcId="{0DF104E9-A301-574B-91BB-BBB00114FECF}" destId="{8FDF760A-B41E-714C-A622-A67EC61D4AE0}" srcOrd="0" destOrd="0" presId="urn:microsoft.com/office/officeart/2005/8/layout/orgChart1"/>
    <dgm:cxn modelId="{EBF19D79-A2A4-9143-87A4-8926400B95C6}" type="presParOf" srcId="{8FDF760A-B41E-714C-A622-A67EC61D4AE0}" destId="{D07D23A2-FEC1-BE4A-B6F0-B301C1BF864F}" srcOrd="0" destOrd="0" presId="urn:microsoft.com/office/officeart/2005/8/layout/orgChart1"/>
    <dgm:cxn modelId="{1F4164C4-049C-3041-B851-A36BE878095D}" type="presParOf" srcId="{D07D23A2-FEC1-BE4A-B6F0-B301C1BF864F}" destId="{1DDA1639-9C01-DE46-9877-A575E09CEE09}" srcOrd="0" destOrd="0" presId="urn:microsoft.com/office/officeart/2005/8/layout/orgChart1"/>
    <dgm:cxn modelId="{FE89AE56-421B-A143-A78E-08F11ED8B20E}" type="presParOf" srcId="{D07D23A2-FEC1-BE4A-B6F0-B301C1BF864F}" destId="{411D7F86-8563-6241-9CEC-9CE104ECC797}" srcOrd="1" destOrd="0" presId="urn:microsoft.com/office/officeart/2005/8/layout/orgChart1"/>
    <dgm:cxn modelId="{7D9022AD-E9E7-FD4C-9298-197936E013EF}" type="presParOf" srcId="{8FDF760A-B41E-714C-A622-A67EC61D4AE0}" destId="{888807C7-4408-BF42-9C31-ACF6AF33CF08}" srcOrd="1" destOrd="0" presId="urn:microsoft.com/office/officeart/2005/8/layout/orgChart1"/>
    <dgm:cxn modelId="{C1686D23-2FD1-9346-8685-529BC786F6AE}" type="presParOf" srcId="{888807C7-4408-BF42-9C31-ACF6AF33CF08}" destId="{515EB529-15BA-334B-9BD6-BC1CA87ADB00}" srcOrd="0" destOrd="0" presId="urn:microsoft.com/office/officeart/2005/8/layout/orgChart1"/>
    <dgm:cxn modelId="{59010F44-78F7-784B-AFA9-19DFD0FE02BB}" type="presParOf" srcId="{888807C7-4408-BF42-9C31-ACF6AF33CF08}" destId="{9D4678AF-AD58-F646-967B-CD47C50F8BBB}" srcOrd="1" destOrd="0" presId="urn:microsoft.com/office/officeart/2005/8/layout/orgChart1"/>
    <dgm:cxn modelId="{B357E439-7997-5842-B4DB-47D133C62592}" type="presParOf" srcId="{9D4678AF-AD58-F646-967B-CD47C50F8BBB}" destId="{02B33305-5133-3B45-B8E2-BBDDED4C2773}" srcOrd="0" destOrd="0" presId="urn:microsoft.com/office/officeart/2005/8/layout/orgChart1"/>
    <dgm:cxn modelId="{3ED1C7BA-C949-5349-B398-EB44E51ED101}" type="presParOf" srcId="{02B33305-5133-3B45-B8E2-BBDDED4C2773}" destId="{F72414A3-64CA-EA44-9349-EB745B6C41C1}" srcOrd="0" destOrd="0" presId="urn:microsoft.com/office/officeart/2005/8/layout/orgChart1"/>
    <dgm:cxn modelId="{6AF55DA8-9D1A-064A-9F5F-BBAC60AD669D}" type="presParOf" srcId="{02B33305-5133-3B45-B8E2-BBDDED4C2773}" destId="{7727FAA1-E5F6-A444-B525-A8F61319D3B1}" srcOrd="1" destOrd="0" presId="urn:microsoft.com/office/officeart/2005/8/layout/orgChart1"/>
    <dgm:cxn modelId="{84556487-5DCD-1D48-BD12-61A6C6F666EB}" type="presParOf" srcId="{9D4678AF-AD58-F646-967B-CD47C50F8BBB}" destId="{60C4EC6F-6E9D-1D4E-A39A-008F54279327}" srcOrd="1" destOrd="0" presId="urn:microsoft.com/office/officeart/2005/8/layout/orgChart1"/>
    <dgm:cxn modelId="{46A0079D-FF26-194D-9674-6DA7CB619BAD}" type="presParOf" srcId="{9D4678AF-AD58-F646-967B-CD47C50F8BBB}" destId="{7F18EA98-59B2-1F40-879C-52B5F7A16186}" srcOrd="2" destOrd="0" presId="urn:microsoft.com/office/officeart/2005/8/layout/orgChart1"/>
    <dgm:cxn modelId="{4313D348-45B2-7545-965A-E76EF747D7AA}" type="presParOf" srcId="{888807C7-4408-BF42-9C31-ACF6AF33CF08}" destId="{3E532A25-0D29-CB42-801F-F867A1014B4D}" srcOrd="2" destOrd="0" presId="urn:microsoft.com/office/officeart/2005/8/layout/orgChart1"/>
    <dgm:cxn modelId="{DFEC46C6-79B4-9E48-91AA-5CBD484D23B9}" type="presParOf" srcId="{888807C7-4408-BF42-9C31-ACF6AF33CF08}" destId="{585B4D8B-E7E7-864D-BDD8-B8B2A7F1E894}" srcOrd="3" destOrd="0" presId="urn:microsoft.com/office/officeart/2005/8/layout/orgChart1"/>
    <dgm:cxn modelId="{0CDB8BD9-5EC3-5640-861A-967A6F3B17C0}" type="presParOf" srcId="{585B4D8B-E7E7-864D-BDD8-B8B2A7F1E894}" destId="{A1CA8B41-EAAC-2C4A-9981-EC185EE0EF58}" srcOrd="0" destOrd="0" presId="urn:microsoft.com/office/officeart/2005/8/layout/orgChart1"/>
    <dgm:cxn modelId="{39E170E7-E54A-9C4D-9254-27DE7D59D7B4}" type="presParOf" srcId="{A1CA8B41-EAAC-2C4A-9981-EC185EE0EF58}" destId="{80C197D8-A2F5-4344-89E4-08024C655C1A}" srcOrd="0" destOrd="0" presId="urn:microsoft.com/office/officeart/2005/8/layout/orgChart1"/>
    <dgm:cxn modelId="{E8AD188B-8C67-644C-A559-47A4B084C07A}" type="presParOf" srcId="{A1CA8B41-EAAC-2C4A-9981-EC185EE0EF58}" destId="{077342AA-2CFD-2145-B702-B21120DEE6B3}" srcOrd="1" destOrd="0" presId="urn:microsoft.com/office/officeart/2005/8/layout/orgChart1"/>
    <dgm:cxn modelId="{C1C3205F-8F8C-FB4E-A3AD-AB006D97DC6C}" type="presParOf" srcId="{585B4D8B-E7E7-864D-BDD8-B8B2A7F1E894}" destId="{8AFC030A-DF75-9540-B21B-7CD87DAEEFEA}" srcOrd="1" destOrd="0" presId="urn:microsoft.com/office/officeart/2005/8/layout/orgChart1"/>
    <dgm:cxn modelId="{CB01460C-33B7-3349-9C2F-B98D9DE4BEF1}" type="presParOf" srcId="{585B4D8B-E7E7-864D-BDD8-B8B2A7F1E894}" destId="{A20C305B-EE5A-1C40-B7FB-741767F57880}" srcOrd="2" destOrd="0" presId="urn:microsoft.com/office/officeart/2005/8/layout/orgChart1"/>
    <dgm:cxn modelId="{B20B287E-04E3-244E-9546-C8713BC0709B}" type="presParOf" srcId="{888807C7-4408-BF42-9C31-ACF6AF33CF08}" destId="{127095F1-FF92-6242-8F96-2D32553CC6E0}" srcOrd="4" destOrd="0" presId="urn:microsoft.com/office/officeart/2005/8/layout/orgChart1"/>
    <dgm:cxn modelId="{855B53EF-0F13-3B4A-9AE0-EFFEB2C61DD1}" type="presParOf" srcId="{888807C7-4408-BF42-9C31-ACF6AF33CF08}" destId="{89E5A239-1A85-204C-98F7-67EEB006D091}" srcOrd="5" destOrd="0" presId="urn:microsoft.com/office/officeart/2005/8/layout/orgChart1"/>
    <dgm:cxn modelId="{1D5EA702-100C-074A-9D1D-818723DB9F60}" type="presParOf" srcId="{89E5A239-1A85-204C-98F7-67EEB006D091}" destId="{C725208A-9B62-0C4A-856F-4026B1A6B6C0}" srcOrd="0" destOrd="0" presId="urn:microsoft.com/office/officeart/2005/8/layout/orgChart1"/>
    <dgm:cxn modelId="{4A22BD1A-17BD-B24B-AFF6-E89C3A2817B7}" type="presParOf" srcId="{C725208A-9B62-0C4A-856F-4026B1A6B6C0}" destId="{46DCD2FC-C042-264F-962D-B41346E2ECAA}" srcOrd="0" destOrd="0" presId="urn:microsoft.com/office/officeart/2005/8/layout/orgChart1"/>
    <dgm:cxn modelId="{36ED9F6D-C337-6444-8BCE-AB808726CB44}" type="presParOf" srcId="{C725208A-9B62-0C4A-856F-4026B1A6B6C0}" destId="{13A7E8A2-7E3C-F449-A2A9-3725BA8454C2}" srcOrd="1" destOrd="0" presId="urn:microsoft.com/office/officeart/2005/8/layout/orgChart1"/>
    <dgm:cxn modelId="{50EF5236-7C78-B84D-B7CA-77B8D06C68D1}" type="presParOf" srcId="{89E5A239-1A85-204C-98F7-67EEB006D091}" destId="{9E0A9C0D-34F9-3640-90CA-387AF5C47671}" srcOrd="1" destOrd="0" presId="urn:microsoft.com/office/officeart/2005/8/layout/orgChart1"/>
    <dgm:cxn modelId="{D81CED05-9CBE-A446-8093-220025359559}" type="presParOf" srcId="{89E5A239-1A85-204C-98F7-67EEB006D091}" destId="{02A8D50C-502F-D14D-A126-BE01FDAAC67A}" srcOrd="2" destOrd="0" presId="urn:microsoft.com/office/officeart/2005/8/layout/orgChart1"/>
    <dgm:cxn modelId="{05771571-5007-4E43-B93B-FBBB3386DECD}" type="presParOf" srcId="{8FDF760A-B41E-714C-A622-A67EC61D4AE0}" destId="{46D22B5B-D079-CE47-9EA2-08A96E7719A3}" srcOrd="2" destOrd="0" presId="urn:microsoft.com/office/officeart/2005/8/layout/orgChart1"/>
    <dgm:cxn modelId="{C98FD028-5641-FC4F-9985-271A63AA0632}" type="presParOf" srcId="{46D22B5B-D079-CE47-9EA2-08A96E7719A3}" destId="{1087B473-8EF3-584E-857F-C87B75C8413D}" srcOrd="0" destOrd="0" presId="urn:microsoft.com/office/officeart/2005/8/layout/orgChart1"/>
    <dgm:cxn modelId="{65FA7B78-62DE-E247-A104-47B40FD9DB13}" type="presParOf" srcId="{46D22B5B-D079-CE47-9EA2-08A96E7719A3}" destId="{43942BED-8C2E-184B-821F-4CD58EB5D985}" srcOrd="1" destOrd="0" presId="urn:microsoft.com/office/officeart/2005/8/layout/orgChart1"/>
    <dgm:cxn modelId="{74EB2D19-5C8A-8D47-8563-EA5E10800B85}" type="presParOf" srcId="{43942BED-8C2E-184B-821F-4CD58EB5D985}" destId="{5200B130-384A-3E48-8366-BCC9461FB52F}" srcOrd="0" destOrd="0" presId="urn:microsoft.com/office/officeart/2005/8/layout/orgChart1"/>
    <dgm:cxn modelId="{D8599582-E684-6747-8BBE-443BEE3DA928}" type="presParOf" srcId="{5200B130-384A-3E48-8366-BCC9461FB52F}" destId="{0FCC1318-B71A-6E47-A9D0-2CF3D52F5461}" srcOrd="0" destOrd="0" presId="urn:microsoft.com/office/officeart/2005/8/layout/orgChart1"/>
    <dgm:cxn modelId="{D9F46424-5612-FE40-9EDA-1AF9EA1C4022}" type="presParOf" srcId="{5200B130-384A-3E48-8366-BCC9461FB52F}" destId="{00358B82-D18C-654C-8A74-6AFBB891E20F}" srcOrd="1" destOrd="0" presId="urn:microsoft.com/office/officeart/2005/8/layout/orgChart1"/>
    <dgm:cxn modelId="{BBBEA203-3199-4243-AA3F-AE12FF827B92}" type="presParOf" srcId="{43942BED-8C2E-184B-821F-4CD58EB5D985}" destId="{A4E1DE33-AB82-B54F-97FC-9333F6F4D91A}" srcOrd="1" destOrd="0" presId="urn:microsoft.com/office/officeart/2005/8/layout/orgChart1"/>
    <dgm:cxn modelId="{55B6947F-7855-8847-96C2-7AB3239F02EA}" type="presParOf" srcId="{43942BED-8C2E-184B-821F-4CD58EB5D985}" destId="{2DD0ACEA-38CA-554A-8128-CD2126EF34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993316-BEDF-F148-BEF1-3E9F902C9AAC}" type="doc">
      <dgm:prSet loTypeId="urn:microsoft.com/office/officeart/2005/8/layout/orgChart1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sv-SE"/>
        </a:p>
      </dgm:t>
    </dgm:pt>
    <dgm:pt modelId="{DAF42297-6FBA-5B41-80D6-002EBDC78EBA}">
      <dgm:prSet phldrT="[Text]"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r>
            <a:rPr lang="sv-SE" dirty="0" err="1">
              <a:solidFill>
                <a:schemeClr val="tx1"/>
              </a:solidFill>
            </a:rPr>
            <a:t>Eligable</a:t>
          </a:r>
          <a:r>
            <a:rPr lang="sv-SE" dirty="0">
              <a:solidFill>
                <a:schemeClr val="tx1"/>
              </a:solidFill>
            </a:rPr>
            <a:t> for the </a:t>
          </a:r>
          <a:r>
            <a:rPr lang="sv-SE" dirty="0" err="1">
              <a:solidFill>
                <a:schemeClr val="tx1"/>
              </a:solidFill>
            </a:rPr>
            <a:t>study</a:t>
          </a:r>
          <a:endParaRPr lang="sv-SE" dirty="0">
            <a:solidFill>
              <a:schemeClr val="tx1"/>
            </a:solidFill>
          </a:endParaRPr>
        </a:p>
        <a:p>
          <a:r>
            <a:rPr lang="sv-SE" dirty="0">
              <a:solidFill>
                <a:schemeClr val="tx1"/>
              </a:solidFill>
            </a:rPr>
            <a:t>n=4047</a:t>
          </a:r>
        </a:p>
      </dgm:t>
    </dgm:pt>
    <dgm:pt modelId="{EB2D05DA-C755-0847-A750-AAC7CFC8A413}" type="parTrans" cxnId="{705BAC12-1121-074C-9796-90C71C62E821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47ED179E-0C16-124E-A640-6FD259871C6F}" type="sibTrans" cxnId="{705BAC12-1121-074C-9796-90C71C62E821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5858F141-3DC5-D949-BD44-93CBE8361E8B}" type="asst">
      <dgm:prSet phldrT="[Text]"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r>
            <a:rPr lang="sv-SE">
              <a:solidFill>
                <a:schemeClr val="tx1"/>
              </a:solidFill>
            </a:rPr>
            <a:t>Excluded (non responders)</a:t>
          </a:r>
        </a:p>
        <a:p>
          <a:r>
            <a:rPr lang="sv-SE">
              <a:solidFill>
                <a:schemeClr val="tx1"/>
              </a:solidFill>
            </a:rPr>
            <a:t>n=873 (22%)</a:t>
          </a:r>
        </a:p>
      </dgm:t>
    </dgm:pt>
    <dgm:pt modelId="{C1C3E4D0-318A-4A4A-9DCE-CA0D5E7F9469}" type="parTrans" cxnId="{1D078A27-D8C4-8C46-A6C7-F94FD826D9CE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0902998C-D678-184C-9246-C3014B3E2B7E}" type="sibTrans" cxnId="{1D078A27-D8C4-8C46-A6C7-F94FD826D9CE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289725DB-F98C-5A4D-A632-50129AC9124A}">
      <dgm:prSet phldrT="[Text]"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r>
            <a:rPr lang="sv-SE">
              <a:solidFill>
                <a:schemeClr val="tx1"/>
              </a:solidFill>
            </a:rPr>
            <a:t>Included in the analysis (responders)</a:t>
          </a:r>
        </a:p>
        <a:p>
          <a:r>
            <a:rPr lang="sv-SE">
              <a:solidFill>
                <a:schemeClr val="tx1"/>
              </a:solidFill>
            </a:rPr>
            <a:t>n=3174 (78%)</a:t>
          </a:r>
        </a:p>
      </dgm:t>
    </dgm:pt>
    <dgm:pt modelId="{0A3DD32E-B2E8-2946-9D9A-59EF295C5834}" type="parTrans" cxnId="{63E39167-9150-8A4A-B1F6-0E113767C069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2235DC07-A2D7-BB43-9403-2DBBF924CB83}" type="sibTrans" cxnId="{63E39167-9150-8A4A-B1F6-0E113767C069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2F13DA3E-8F82-2440-8F7D-74F00AE22C77}" type="asst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r>
            <a:rPr lang="sv-SE">
              <a:solidFill>
                <a:schemeClr val="tx1"/>
              </a:solidFill>
            </a:rPr>
            <a:t>Cervical amputation</a:t>
          </a:r>
        </a:p>
        <a:p>
          <a:r>
            <a:rPr lang="sv-SE">
              <a:solidFill>
                <a:schemeClr val="tx1"/>
              </a:solidFill>
            </a:rPr>
            <a:t>n=1979 (62%)</a:t>
          </a:r>
        </a:p>
      </dgm:t>
    </dgm:pt>
    <dgm:pt modelId="{39080443-4B23-5548-98AC-6C57B6AFB60B}" type="parTrans" cxnId="{FE42E92A-9C46-3848-BCB3-461A37091D2F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8E1BE4D-52FA-7749-AF5C-8800A6CABB9A}" type="sibTrans" cxnId="{FE42E92A-9C46-3848-BCB3-461A37091D2F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789FE4FB-28DB-3B4E-BE7C-E4C1A314ECBC}" type="asst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r>
            <a:rPr lang="sv-SE">
              <a:solidFill>
                <a:schemeClr val="tx1"/>
              </a:solidFill>
            </a:rPr>
            <a:t>Vaginal hysterectomy</a:t>
          </a:r>
        </a:p>
        <a:p>
          <a:r>
            <a:rPr lang="sv-SE">
              <a:solidFill>
                <a:schemeClr val="tx1"/>
              </a:solidFill>
            </a:rPr>
            <a:t>n=1195 (38%)</a:t>
          </a:r>
        </a:p>
      </dgm:t>
    </dgm:pt>
    <dgm:pt modelId="{13595A8B-0268-204B-B5E5-F9E7E85E8DDC}" type="parTrans" cxnId="{11083DC3-55A9-8743-9413-0BE6A3323441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87A03CFB-97F4-D648-BDC1-1B2DA3B8992B}" type="sibTrans" cxnId="{11083DC3-55A9-8743-9413-0BE6A3323441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CD21CFF2-DCE7-834F-973E-EEE5C0F8D25A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r>
            <a:rPr lang="sv-SE">
              <a:solidFill>
                <a:schemeClr val="tx1"/>
              </a:solidFill>
            </a:rPr>
            <a:t>VH+AC</a:t>
          </a:r>
        </a:p>
        <a:p>
          <a:r>
            <a:rPr lang="sv-SE">
              <a:solidFill>
                <a:schemeClr val="tx1"/>
              </a:solidFill>
            </a:rPr>
            <a:t>n=1013 (85%) </a:t>
          </a:r>
        </a:p>
      </dgm:t>
    </dgm:pt>
    <dgm:pt modelId="{591B78F6-85D9-D94B-AA9A-07CAA593E219}" type="parTrans" cxnId="{7728834D-E06D-3B4F-9CF8-80D029ED9B08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CF80362A-1B9B-AF43-8F7D-5DB4794FF447}" type="sibTrans" cxnId="{7728834D-E06D-3B4F-9CF8-80D029ED9B08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4F76F7CF-965E-B14B-9EC7-5AF7FE6381C5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r>
            <a:rPr lang="sv-SE">
              <a:solidFill>
                <a:schemeClr val="tx1"/>
              </a:solidFill>
            </a:rPr>
            <a:t>CA+AC</a:t>
          </a:r>
        </a:p>
        <a:p>
          <a:r>
            <a:rPr lang="sv-SE">
              <a:solidFill>
                <a:schemeClr val="tx1"/>
              </a:solidFill>
            </a:rPr>
            <a:t>n=1757 (89%)</a:t>
          </a:r>
        </a:p>
      </dgm:t>
    </dgm:pt>
    <dgm:pt modelId="{E15B1AD2-3014-2B4C-AC9E-8B539EDD6569}" type="parTrans" cxnId="{03848038-02F9-0341-AD26-834BEE01CC1A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DC9646B-4BC9-A947-8832-E129724FF230}" type="sibTrans" cxnId="{03848038-02F9-0341-AD26-834BEE01CC1A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D2DDAA4D-0AA4-AE4F-B198-B8FA83474787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r>
            <a:rPr lang="sv-SE">
              <a:solidFill>
                <a:schemeClr val="tx1"/>
              </a:solidFill>
            </a:rPr>
            <a:t>CA</a:t>
          </a:r>
        </a:p>
        <a:p>
          <a:r>
            <a:rPr lang="sv-SE">
              <a:solidFill>
                <a:schemeClr val="tx1"/>
              </a:solidFill>
            </a:rPr>
            <a:t>n=222 (11%)</a:t>
          </a:r>
        </a:p>
      </dgm:t>
    </dgm:pt>
    <dgm:pt modelId="{C518D3B6-7D3E-134D-920B-7014A9A2B011}" type="parTrans" cxnId="{1348B177-D947-314F-BE90-BDA6F5EADF51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E45DD387-6E5A-5543-B1B0-54FFE458F733}" type="sibTrans" cxnId="{1348B177-D947-314F-BE90-BDA6F5EADF51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FC506778-BCD9-0440-8857-0AA8E33A6794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r>
            <a:rPr lang="sv-SE" dirty="0">
              <a:solidFill>
                <a:schemeClr val="tx1"/>
              </a:solidFill>
            </a:rPr>
            <a:t>VH</a:t>
          </a:r>
        </a:p>
        <a:p>
          <a:r>
            <a:rPr lang="sv-SE" dirty="0">
              <a:solidFill>
                <a:schemeClr val="tx1"/>
              </a:solidFill>
            </a:rPr>
            <a:t>n=182 (15%)</a:t>
          </a:r>
        </a:p>
      </dgm:t>
    </dgm:pt>
    <dgm:pt modelId="{1307F1E0-1D8F-1F48-B739-3B89694E921F}" type="parTrans" cxnId="{F9BF36A2-F679-B048-BA1D-5F06DA4D45F3}">
      <dgm:prSet/>
      <dgm:spPr>
        <a:solidFill>
          <a:srgbClr val="D7E6F4"/>
        </a:solidFill>
        <a:ln>
          <a:solidFill>
            <a:schemeClr val="accent4"/>
          </a:solidFill>
        </a:ln>
      </dgm:spPr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2E237BD7-4064-E449-B573-5E347E3EEA66}" type="sibTrans" cxnId="{F9BF36A2-F679-B048-BA1D-5F06DA4D45F3}">
      <dgm:prSet/>
      <dgm:spPr/>
      <dgm:t>
        <a:bodyPr/>
        <a:lstStyle/>
        <a:p>
          <a:endParaRPr lang="sv-SE">
            <a:solidFill>
              <a:schemeClr val="tx1"/>
            </a:solidFill>
          </a:endParaRPr>
        </a:p>
      </dgm:t>
    </dgm:pt>
    <dgm:pt modelId="{19A86714-C249-0444-AB51-BF107A203C75}" type="pres">
      <dgm:prSet presAssocID="{D9993316-BEDF-F148-BEF1-3E9F902C9AAC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27B8DA1E-5AAA-7E4F-A169-C6769ACDAD7F}" type="pres">
      <dgm:prSet presAssocID="{DAF42297-6FBA-5B41-80D6-002EBDC78EBA}" presName="hierRoot1" presStyleCnt="0">
        <dgm:presLayoutVars>
          <dgm:hierBranch val="init"/>
        </dgm:presLayoutVars>
      </dgm:prSet>
      <dgm:spPr/>
    </dgm:pt>
    <dgm:pt modelId="{AFE016E0-6CF5-F547-9C97-33E00FC01D97}" type="pres">
      <dgm:prSet presAssocID="{DAF42297-6FBA-5B41-80D6-002EBDC78EBA}" presName="rootComposite1" presStyleCnt="0"/>
      <dgm:spPr/>
    </dgm:pt>
    <dgm:pt modelId="{E36ED949-D40D-EC4C-85CC-3884B17D1E43}" type="pres">
      <dgm:prSet presAssocID="{DAF42297-6FBA-5B41-80D6-002EBDC78EBA}" presName="rootText1" presStyleLbl="node0" presStyleIdx="0" presStyleCnt="1">
        <dgm:presLayoutVars>
          <dgm:chPref val="3"/>
        </dgm:presLayoutVars>
      </dgm:prSet>
      <dgm:spPr/>
    </dgm:pt>
    <dgm:pt modelId="{10BB9D3B-FAF0-674A-9598-D03887015389}" type="pres">
      <dgm:prSet presAssocID="{DAF42297-6FBA-5B41-80D6-002EBDC78EBA}" presName="rootConnector1" presStyleLbl="node1" presStyleIdx="0" presStyleCnt="0"/>
      <dgm:spPr/>
    </dgm:pt>
    <dgm:pt modelId="{1233D47C-8ABB-5F46-B40C-C1928C7D0179}" type="pres">
      <dgm:prSet presAssocID="{DAF42297-6FBA-5B41-80D6-002EBDC78EBA}" presName="hierChild2" presStyleCnt="0"/>
      <dgm:spPr/>
    </dgm:pt>
    <dgm:pt modelId="{6BE18A83-4D4C-074F-8742-C21D992B0523}" type="pres">
      <dgm:prSet presAssocID="{0A3DD32E-B2E8-2946-9D9A-59EF295C5834}" presName="Name37" presStyleLbl="parChTrans1D2" presStyleIdx="0" presStyleCnt="2"/>
      <dgm:spPr/>
    </dgm:pt>
    <dgm:pt modelId="{A58D6CAC-9824-3142-9802-08779B09E68D}" type="pres">
      <dgm:prSet presAssocID="{289725DB-F98C-5A4D-A632-50129AC9124A}" presName="hierRoot2" presStyleCnt="0">
        <dgm:presLayoutVars>
          <dgm:hierBranch val="init"/>
        </dgm:presLayoutVars>
      </dgm:prSet>
      <dgm:spPr/>
    </dgm:pt>
    <dgm:pt modelId="{BE13F651-01C4-3043-801B-6FC88072C2B9}" type="pres">
      <dgm:prSet presAssocID="{289725DB-F98C-5A4D-A632-50129AC9124A}" presName="rootComposite" presStyleCnt="0"/>
      <dgm:spPr/>
    </dgm:pt>
    <dgm:pt modelId="{04BBA4C2-2A56-084A-BC41-C43EB2E56468}" type="pres">
      <dgm:prSet presAssocID="{289725DB-F98C-5A4D-A632-50129AC9124A}" presName="rootText" presStyleLbl="node2" presStyleIdx="0" presStyleCnt="1">
        <dgm:presLayoutVars>
          <dgm:chPref val="3"/>
        </dgm:presLayoutVars>
      </dgm:prSet>
      <dgm:spPr/>
    </dgm:pt>
    <dgm:pt modelId="{2FFC788E-D5C7-AD46-9DCF-52F5A13348E9}" type="pres">
      <dgm:prSet presAssocID="{289725DB-F98C-5A4D-A632-50129AC9124A}" presName="rootConnector" presStyleLbl="node2" presStyleIdx="0" presStyleCnt="1"/>
      <dgm:spPr/>
    </dgm:pt>
    <dgm:pt modelId="{BF5A8818-5CAF-DE4A-9B6E-A4695C21186B}" type="pres">
      <dgm:prSet presAssocID="{289725DB-F98C-5A4D-A632-50129AC9124A}" presName="hierChild4" presStyleCnt="0"/>
      <dgm:spPr/>
    </dgm:pt>
    <dgm:pt modelId="{E71527B1-7936-D34F-8165-9B1A15007EB2}" type="pres">
      <dgm:prSet presAssocID="{289725DB-F98C-5A4D-A632-50129AC9124A}" presName="hierChild5" presStyleCnt="0"/>
      <dgm:spPr/>
    </dgm:pt>
    <dgm:pt modelId="{5FDA5C6E-5270-CB47-B5F3-938D55E73F6B}" type="pres">
      <dgm:prSet presAssocID="{39080443-4B23-5548-98AC-6C57B6AFB60B}" presName="Name111" presStyleLbl="parChTrans1D3" presStyleIdx="0" presStyleCnt="2"/>
      <dgm:spPr/>
    </dgm:pt>
    <dgm:pt modelId="{1775D269-C3E6-ED4A-935E-826E78C83481}" type="pres">
      <dgm:prSet presAssocID="{2F13DA3E-8F82-2440-8F7D-74F00AE22C77}" presName="hierRoot3" presStyleCnt="0">
        <dgm:presLayoutVars>
          <dgm:hierBranch val="init"/>
        </dgm:presLayoutVars>
      </dgm:prSet>
      <dgm:spPr/>
    </dgm:pt>
    <dgm:pt modelId="{08ACDAF3-0ABD-524F-9F71-9E05F535F584}" type="pres">
      <dgm:prSet presAssocID="{2F13DA3E-8F82-2440-8F7D-74F00AE22C77}" presName="rootComposite3" presStyleCnt="0"/>
      <dgm:spPr/>
    </dgm:pt>
    <dgm:pt modelId="{3F558302-140B-E74B-94A9-FB3F587FB5E9}" type="pres">
      <dgm:prSet presAssocID="{2F13DA3E-8F82-2440-8F7D-74F00AE22C77}" presName="rootText3" presStyleLbl="asst2" presStyleIdx="0" presStyleCnt="2">
        <dgm:presLayoutVars>
          <dgm:chPref val="3"/>
        </dgm:presLayoutVars>
      </dgm:prSet>
      <dgm:spPr/>
    </dgm:pt>
    <dgm:pt modelId="{5ACB3AC6-714B-9A4C-ABC5-629BB5F7BA42}" type="pres">
      <dgm:prSet presAssocID="{2F13DA3E-8F82-2440-8F7D-74F00AE22C77}" presName="rootConnector3" presStyleLbl="asst2" presStyleIdx="0" presStyleCnt="2"/>
      <dgm:spPr/>
    </dgm:pt>
    <dgm:pt modelId="{E0F88127-E571-7645-B45D-CAFC5153AED9}" type="pres">
      <dgm:prSet presAssocID="{2F13DA3E-8F82-2440-8F7D-74F00AE22C77}" presName="hierChild6" presStyleCnt="0"/>
      <dgm:spPr/>
    </dgm:pt>
    <dgm:pt modelId="{2525D5D1-D8B5-204A-B535-9A144BF6403D}" type="pres">
      <dgm:prSet presAssocID="{E15B1AD2-3014-2B4C-AC9E-8B539EDD6569}" presName="Name37" presStyleLbl="parChTrans1D4" presStyleIdx="0" presStyleCnt="4"/>
      <dgm:spPr/>
    </dgm:pt>
    <dgm:pt modelId="{543394DD-00D4-8840-B6FE-E88787BF0182}" type="pres">
      <dgm:prSet presAssocID="{4F76F7CF-965E-B14B-9EC7-5AF7FE6381C5}" presName="hierRoot2" presStyleCnt="0">
        <dgm:presLayoutVars>
          <dgm:hierBranch val="init"/>
        </dgm:presLayoutVars>
      </dgm:prSet>
      <dgm:spPr/>
    </dgm:pt>
    <dgm:pt modelId="{089C00CD-FA09-8F4F-918C-97570584BB0F}" type="pres">
      <dgm:prSet presAssocID="{4F76F7CF-965E-B14B-9EC7-5AF7FE6381C5}" presName="rootComposite" presStyleCnt="0"/>
      <dgm:spPr/>
    </dgm:pt>
    <dgm:pt modelId="{761B59DB-CF0C-FB44-B2F9-4FBBD8C99832}" type="pres">
      <dgm:prSet presAssocID="{4F76F7CF-965E-B14B-9EC7-5AF7FE6381C5}" presName="rootText" presStyleLbl="node4" presStyleIdx="0" presStyleCnt="4">
        <dgm:presLayoutVars>
          <dgm:chPref val="3"/>
        </dgm:presLayoutVars>
      </dgm:prSet>
      <dgm:spPr/>
    </dgm:pt>
    <dgm:pt modelId="{80B87B63-B666-6946-9F80-718378FECC0E}" type="pres">
      <dgm:prSet presAssocID="{4F76F7CF-965E-B14B-9EC7-5AF7FE6381C5}" presName="rootConnector" presStyleLbl="node4" presStyleIdx="0" presStyleCnt="4"/>
      <dgm:spPr/>
    </dgm:pt>
    <dgm:pt modelId="{589E1E3B-12FF-E643-A758-4F919BB9CEB5}" type="pres">
      <dgm:prSet presAssocID="{4F76F7CF-965E-B14B-9EC7-5AF7FE6381C5}" presName="hierChild4" presStyleCnt="0"/>
      <dgm:spPr/>
    </dgm:pt>
    <dgm:pt modelId="{F9E3635D-FD91-4D4F-87E1-D26A17F0C380}" type="pres">
      <dgm:prSet presAssocID="{4F76F7CF-965E-B14B-9EC7-5AF7FE6381C5}" presName="hierChild5" presStyleCnt="0"/>
      <dgm:spPr/>
    </dgm:pt>
    <dgm:pt modelId="{E9DC34C4-AA4E-334C-BBCB-0E090167AAA2}" type="pres">
      <dgm:prSet presAssocID="{C518D3B6-7D3E-134D-920B-7014A9A2B011}" presName="Name37" presStyleLbl="parChTrans1D4" presStyleIdx="1" presStyleCnt="4"/>
      <dgm:spPr/>
    </dgm:pt>
    <dgm:pt modelId="{B48BAD64-B010-6740-A133-1DF09A3F8180}" type="pres">
      <dgm:prSet presAssocID="{D2DDAA4D-0AA4-AE4F-B198-B8FA83474787}" presName="hierRoot2" presStyleCnt="0">
        <dgm:presLayoutVars>
          <dgm:hierBranch val="init"/>
        </dgm:presLayoutVars>
      </dgm:prSet>
      <dgm:spPr/>
    </dgm:pt>
    <dgm:pt modelId="{A36B616D-16DE-2A4B-9438-B737E3EC6733}" type="pres">
      <dgm:prSet presAssocID="{D2DDAA4D-0AA4-AE4F-B198-B8FA83474787}" presName="rootComposite" presStyleCnt="0"/>
      <dgm:spPr/>
    </dgm:pt>
    <dgm:pt modelId="{0AA01AD8-8B79-6243-A5A6-ABB1AB0FC355}" type="pres">
      <dgm:prSet presAssocID="{D2DDAA4D-0AA4-AE4F-B198-B8FA83474787}" presName="rootText" presStyleLbl="node4" presStyleIdx="1" presStyleCnt="4">
        <dgm:presLayoutVars>
          <dgm:chPref val="3"/>
        </dgm:presLayoutVars>
      </dgm:prSet>
      <dgm:spPr/>
    </dgm:pt>
    <dgm:pt modelId="{34B4F77D-9914-2C4C-8309-6725D251A4A7}" type="pres">
      <dgm:prSet presAssocID="{D2DDAA4D-0AA4-AE4F-B198-B8FA83474787}" presName="rootConnector" presStyleLbl="node4" presStyleIdx="1" presStyleCnt="4"/>
      <dgm:spPr/>
    </dgm:pt>
    <dgm:pt modelId="{4B4464F8-BB27-C344-BC4D-4C502C263295}" type="pres">
      <dgm:prSet presAssocID="{D2DDAA4D-0AA4-AE4F-B198-B8FA83474787}" presName="hierChild4" presStyleCnt="0"/>
      <dgm:spPr/>
    </dgm:pt>
    <dgm:pt modelId="{20CCE4CD-90D5-6C40-980A-21E207DA290A}" type="pres">
      <dgm:prSet presAssocID="{D2DDAA4D-0AA4-AE4F-B198-B8FA83474787}" presName="hierChild5" presStyleCnt="0"/>
      <dgm:spPr/>
    </dgm:pt>
    <dgm:pt modelId="{F6B78F26-83B2-9F43-BD40-BA4D2E9EB4D1}" type="pres">
      <dgm:prSet presAssocID="{2F13DA3E-8F82-2440-8F7D-74F00AE22C77}" presName="hierChild7" presStyleCnt="0"/>
      <dgm:spPr/>
    </dgm:pt>
    <dgm:pt modelId="{CDA0F9AA-2537-A74A-826F-65072A6DFAC3}" type="pres">
      <dgm:prSet presAssocID="{13595A8B-0268-204B-B5E5-F9E7E85E8DDC}" presName="Name111" presStyleLbl="parChTrans1D3" presStyleIdx="1" presStyleCnt="2"/>
      <dgm:spPr/>
    </dgm:pt>
    <dgm:pt modelId="{61277B30-2BEF-BB4C-BE82-91F166693C8D}" type="pres">
      <dgm:prSet presAssocID="{789FE4FB-28DB-3B4E-BE7C-E4C1A314ECBC}" presName="hierRoot3" presStyleCnt="0">
        <dgm:presLayoutVars>
          <dgm:hierBranch val="init"/>
        </dgm:presLayoutVars>
      </dgm:prSet>
      <dgm:spPr/>
    </dgm:pt>
    <dgm:pt modelId="{8AE094A5-40C1-5547-92BF-62EE5B28542C}" type="pres">
      <dgm:prSet presAssocID="{789FE4FB-28DB-3B4E-BE7C-E4C1A314ECBC}" presName="rootComposite3" presStyleCnt="0"/>
      <dgm:spPr/>
    </dgm:pt>
    <dgm:pt modelId="{10449D2A-1D93-3344-9534-A4927DD0F4A9}" type="pres">
      <dgm:prSet presAssocID="{789FE4FB-28DB-3B4E-BE7C-E4C1A314ECBC}" presName="rootText3" presStyleLbl="asst2" presStyleIdx="1" presStyleCnt="2">
        <dgm:presLayoutVars>
          <dgm:chPref val="3"/>
        </dgm:presLayoutVars>
      </dgm:prSet>
      <dgm:spPr/>
    </dgm:pt>
    <dgm:pt modelId="{D45ACEF6-8814-FC4F-9A91-4EB8B9F6A050}" type="pres">
      <dgm:prSet presAssocID="{789FE4FB-28DB-3B4E-BE7C-E4C1A314ECBC}" presName="rootConnector3" presStyleLbl="asst2" presStyleIdx="1" presStyleCnt="2"/>
      <dgm:spPr/>
    </dgm:pt>
    <dgm:pt modelId="{89C97632-AD3C-BD47-A51E-EA3CEBC063D8}" type="pres">
      <dgm:prSet presAssocID="{789FE4FB-28DB-3B4E-BE7C-E4C1A314ECBC}" presName="hierChild6" presStyleCnt="0"/>
      <dgm:spPr/>
    </dgm:pt>
    <dgm:pt modelId="{E09C4561-C66A-6C4C-A58C-EFFC992F996B}" type="pres">
      <dgm:prSet presAssocID="{591B78F6-85D9-D94B-AA9A-07CAA593E219}" presName="Name37" presStyleLbl="parChTrans1D4" presStyleIdx="2" presStyleCnt="4"/>
      <dgm:spPr/>
    </dgm:pt>
    <dgm:pt modelId="{75E666AA-967D-E940-8DA1-4B2367EFEFDE}" type="pres">
      <dgm:prSet presAssocID="{CD21CFF2-DCE7-834F-973E-EEE5C0F8D25A}" presName="hierRoot2" presStyleCnt="0">
        <dgm:presLayoutVars>
          <dgm:hierBranch val="init"/>
        </dgm:presLayoutVars>
      </dgm:prSet>
      <dgm:spPr/>
    </dgm:pt>
    <dgm:pt modelId="{BED22EB7-B9B2-EE44-A431-5F63DFA089AB}" type="pres">
      <dgm:prSet presAssocID="{CD21CFF2-DCE7-834F-973E-EEE5C0F8D25A}" presName="rootComposite" presStyleCnt="0"/>
      <dgm:spPr/>
    </dgm:pt>
    <dgm:pt modelId="{BE909231-B827-0947-9F81-11FE0D363947}" type="pres">
      <dgm:prSet presAssocID="{CD21CFF2-DCE7-834F-973E-EEE5C0F8D25A}" presName="rootText" presStyleLbl="node4" presStyleIdx="2" presStyleCnt="4">
        <dgm:presLayoutVars>
          <dgm:chPref val="3"/>
        </dgm:presLayoutVars>
      </dgm:prSet>
      <dgm:spPr/>
    </dgm:pt>
    <dgm:pt modelId="{04E36544-4640-6948-9ED3-8DEB1BF5F1F2}" type="pres">
      <dgm:prSet presAssocID="{CD21CFF2-DCE7-834F-973E-EEE5C0F8D25A}" presName="rootConnector" presStyleLbl="node4" presStyleIdx="2" presStyleCnt="4"/>
      <dgm:spPr/>
    </dgm:pt>
    <dgm:pt modelId="{9C370A6F-D6EE-AF4A-9EA7-6742098C1FCC}" type="pres">
      <dgm:prSet presAssocID="{CD21CFF2-DCE7-834F-973E-EEE5C0F8D25A}" presName="hierChild4" presStyleCnt="0"/>
      <dgm:spPr/>
    </dgm:pt>
    <dgm:pt modelId="{B2177BA8-BD7C-4544-AAD0-69F696B3E9FD}" type="pres">
      <dgm:prSet presAssocID="{CD21CFF2-DCE7-834F-973E-EEE5C0F8D25A}" presName="hierChild5" presStyleCnt="0"/>
      <dgm:spPr/>
    </dgm:pt>
    <dgm:pt modelId="{8D74EAF7-043A-8840-BF50-112675618625}" type="pres">
      <dgm:prSet presAssocID="{1307F1E0-1D8F-1F48-B739-3B89694E921F}" presName="Name37" presStyleLbl="parChTrans1D4" presStyleIdx="3" presStyleCnt="4"/>
      <dgm:spPr/>
    </dgm:pt>
    <dgm:pt modelId="{8EC68969-44EC-1141-B83D-2FBC90310151}" type="pres">
      <dgm:prSet presAssocID="{FC506778-BCD9-0440-8857-0AA8E33A6794}" presName="hierRoot2" presStyleCnt="0">
        <dgm:presLayoutVars>
          <dgm:hierBranch val="init"/>
        </dgm:presLayoutVars>
      </dgm:prSet>
      <dgm:spPr/>
    </dgm:pt>
    <dgm:pt modelId="{9B08C760-80AB-C045-AE8F-12B37E6917C6}" type="pres">
      <dgm:prSet presAssocID="{FC506778-BCD9-0440-8857-0AA8E33A6794}" presName="rootComposite" presStyleCnt="0"/>
      <dgm:spPr/>
    </dgm:pt>
    <dgm:pt modelId="{705A75A4-48C8-8140-BED6-AAEF8391FBD5}" type="pres">
      <dgm:prSet presAssocID="{FC506778-BCD9-0440-8857-0AA8E33A6794}" presName="rootText" presStyleLbl="node4" presStyleIdx="3" presStyleCnt="4">
        <dgm:presLayoutVars>
          <dgm:chPref val="3"/>
        </dgm:presLayoutVars>
      </dgm:prSet>
      <dgm:spPr/>
    </dgm:pt>
    <dgm:pt modelId="{E58C02B4-5C90-EF4B-A312-ABC597CDA198}" type="pres">
      <dgm:prSet presAssocID="{FC506778-BCD9-0440-8857-0AA8E33A6794}" presName="rootConnector" presStyleLbl="node4" presStyleIdx="3" presStyleCnt="4"/>
      <dgm:spPr/>
    </dgm:pt>
    <dgm:pt modelId="{F0926C4C-A27C-F24C-812C-EBEC41CC9C37}" type="pres">
      <dgm:prSet presAssocID="{FC506778-BCD9-0440-8857-0AA8E33A6794}" presName="hierChild4" presStyleCnt="0"/>
      <dgm:spPr/>
    </dgm:pt>
    <dgm:pt modelId="{AC6E2EBF-24E8-7B4B-B0FD-393F5167A72F}" type="pres">
      <dgm:prSet presAssocID="{FC506778-BCD9-0440-8857-0AA8E33A6794}" presName="hierChild5" presStyleCnt="0"/>
      <dgm:spPr/>
    </dgm:pt>
    <dgm:pt modelId="{AFF4F68F-293A-6644-8E71-70C469A9672B}" type="pres">
      <dgm:prSet presAssocID="{789FE4FB-28DB-3B4E-BE7C-E4C1A314ECBC}" presName="hierChild7" presStyleCnt="0"/>
      <dgm:spPr/>
    </dgm:pt>
    <dgm:pt modelId="{10E899D2-AF7A-6844-8E1E-5BA9DFA463AE}" type="pres">
      <dgm:prSet presAssocID="{DAF42297-6FBA-5B41-80D6-002EBDC78EBA}" presName="hierChild3" presStyleCnt="0"/>
      <dgm:spPr/>
    </dgm:pt>
    <dgm:pt modelId="{B1239E12-1042-724A-93C3-796BD906246B}" type="pres">
      <dgm:prSet presAssocID="{C1C3E4D0-318A-4A4A-9DCE-CA0D5E7F9469}" presName="Name111" presStyleLbl="parChTrans1D2" presStyleIdx="1" presStyleCnt="2"/>
      <dgm:spPr/>
    </dgm:pt>
    <dgm:pt modelId="{D3AB8608-3645-1241-9D26-237D0078E50A}" type="pres">
      <dgm:prSet presAssocID="{5858F141-3DC5-D949-BD44-93CBE8361E8B}" presName="hierRoot3" presStyleCnt="0">
        <dgm:presLayoutVars>
          <dgm:hierBranch val="init"/>
        </dgm:presLayoutVars>
      </dgm:prSet>
      <dgm:spPr/>
    </dgm:pt>
    <dgm:pt modelId="{7E87F6D2-304F-1A44-AA22-89C99BC9B244}" type="pres">
      <dgm:prSet presAssocID="{5858F141-3DC5-D949-BD44-93CBE8361E8B}" presName="rootComposite3" presStyleCnt="0"/>
      <dgm:spPr/>
    </dgm:pt>
    <dgm:pt modelId="{76A6F969-ECDB-6E4C-8BA0-38C78C31A671}" type="pres">
      <dgm:prSet presAssocID="{5858F141-3DC5-D949-BD44-93CBE8361E8B}" presName="rootText3" presStyleLbl="asst1" presStyleIdx="0" presStyleCnt="1">
        <dgm:presLayoutVars>
          <dgm:chPref val="3"/>
        </dgm:presLayoutVars>
      </dgm:prSet>
      <dgm:spPr/>
    </dgm:pt>
    <dgm:pt modelId="{F024F222-7CA7-1241-B0D3-0F82CF897524}" type="pres">
      <dgm:prSet presAssocID="{5858F141-3DC5-D949-BD44-93CBE8361E8B}" presName="rootConnector3" presStyleLbl="asst1" presStyleIdx="0" presStyleCnt="1"/>
      <dgm:spPr/>
    </dgm:pt>
    <dgm:pt modelId="{94930413-DAB9-0F46-8193-6F19AA753541}" type="pres">
      <dgm:prSet presAssocID="{5858F141-3DC5-D949-BD44-93CBE8361E8B}" presName="hierChild6" presStyleCnt="0"/>
      <dgm:spPr/>
    </dgm:pt>
    <dgm:pt modelId="{E3A8843F-E140-0048-814A-1EBE3EB1A9C6}" type="pres">
      <dgm:prSet presAssocID="{5858F141-3DC5-D949-BD44-93CBE8361E8B}" presName="hierChild7" presStyleCnt="0"/>
      <dgm:spPr/>
    </dgm:pt>
  </dgm:ptLst>
  <dgm:cxnLst>
    <dgm:cxn modelId="{705BAC12-1121-074C-9796-90C71C62E821}" srcId="{D9993316-BEDF-F148-BEF1-3E9F902C9AAC}" destId="{DAF42297-6FBA-5B41-80D6-002EBDC78EBA}" srcOrd="0" destOrd="0" parTransId="{EB2D05DA-C755-0847-A750-AAC7CFC8A413}" sibTransId="{47ED179E-0C16-124E-A640-6FD259871C6F}"/>
    <dgm:cxn modelId="{1D078A27-D8C4-8C46-A6C7-F94FD826D9CE}" srcId="{DAF42297-6FBA-5B41-80D6-002EBDC78EBA}" destId="{5858F141-3DC5-D949-BD44-93CBE8361E8B}" srcOrd="0" destOrd="0" parTransId="{C1C3E4D0-318A-4A4A-9DCE-CA0D5E7F9469}" sibTransId="{0902998C-D678-184C-9246-C3014B3E2B7E}"/>
    <dgm:cxn modelId="{FE42E92A-9C46-3848-BCB3-461A37091D2F}" srcId="{289725DB-F98C-5A4D-A632-50129AC9124A}" destId="{2F13DA3E-8F82-2440-8F7D-74F00AE22C77}" srcOrd="0" destOrd="0" parTransId="{39080443-4B23-5548-98AC-6C57B6AFB60B}" sibTransId="{E8E1BE4D-52FA-7749-AF5C-8800A6CABB9A}"/>
    <dgm:cxn modelId="{03848038-02F9-0341-AD26-834BEE01CC1A}" srcId="{2F13DA3E-8F82-2440-8F7D-74F00AE22C77}" destId="{4F76F7CF-965E-B14B-9EC7-5AF7FE6381C5}" srcOrd="0" destOrd="0" parTransId="{E15B1AD2-3014-2B4C-AC9E-8B539EDD6569}" sibTransId="{EDC9646B-4BC9-A947-8832-E129724FF230}"/>
    <dgm:cxn modelId="{73BB083A-17D4-1A48-9137-EB8FF5641750}" type="presOf" srcId="{789FE4FB-28DB-3B4E-BE7C-E4C1A314ECBC}" destId="{D45ACEF6-8814-FC4F-9A91-4EB8B9F6A050}" srcOrd="1" destOrd="0" presId="urn:microsoft.com/office/officeart/2005/8/layout/orgChart1"/>
    <dgm:cxn modelId="{90EF263A-65A2-714D-A425-5368B7FCAB4E}" type="presOf" srcId="{FC506778-BCD9-0440-8857-0AA8E33A6794}" destId="{E58C02B4-5C90-EF4B-A312-ABC597CDA198}" srcOrd="1" destOrd="0" presId="urn:microsoft.com/office/officeart/2005/8/layout/orgChart1"/>
    <dgm:cxn modelId="{8215625F-F620-9C4E-B6CE-279FCDFA19FF}" type="presOf" srcId="{5858F141-3DC5-D949-BD44-93CBE8361E8B}" destId="{F024F222-7CA7-1241-B0D3-0F82CF897524}" srcOrd="1" destOrd="0" presId="urn:microsoft.com/office/officeart/2005/8/layout/orgChart1"/>
    <dgm:cxn modelId="{63E39167-9150-8A4A-B1F6-0E113767C069}" srcId="{DAF42297-6FBA-5B41-80D6-002EBDC78EBA}" destId="{289725DB-F98C-5A4D-A632-50129AC9124A}" srcOrd="1" destOrd="0" parTransId="{0A3DD32E-B2E8-2946-9D9A-59EF295C5834}" sibTransId="{2235DC07-A2D7-BB43-9403-2DBBF924CB83}"/>
    <dgm:cxn modelId="{23963B68-3198-774E-A143-C9F61663ADAF}" type="presOf" srcId="{2F13DA3E-8F82-2440-8F7D-74F00AE22C77}" destId="{3F558302-140B-E74B-94A9-FB3F587FB5E9}" srcOrd="0" destOrd="0" presId="urn:microsoft.com/office/officeart/2005/8/layout/orgChart1"/>
    <dgm:cxn modelId="{4A963E4C-5589-B045-988B-CA69D5D270D3}" type="presOf" srcId="{D9993316-BEDF-F148-BEF1-3E9F902C9AAC}" destId="{19A86714-C249-0444-AB51-BF107A203C75}" srcOrd="0" destOrd="0" presId="urn:microsoft.com/office/officeart/2005/8/layout/orgChart1"/>
    <dgm:cxn modelId="{7728834D-E06D-3B4F-9CF8-80D029ED9B08}" srcId="{789FE4FB-28DB-3B4E-BE7C-E4C1A314ECBC}" destId="{CD21CFF2-DCE7-834F-973E-EEE5C0F8D25A}" srcOrd="0" destOrd="0" parTransId="{591B78F6-85D9-D94B-AA9A-07CAA593E219}" sibTransId="{CF80362A-1B9B-AF43-8F7D-5DB4794FF447}"/>
    <dgm:cxn modelId="{71899C55-F64D-E945-806D-9AD7F8AECFF6}" type="presOf" srcId="{789FE4FB-28DB-3B4E-BE7C-E4C1A314ECBC}" destId="{10449D2A-1D93-3344-9534-A4927DD0F4A9}" srcOrd="0" destOrd="0" presId="urn:microsoft.com/office/officeart/2005/8/layout/orgChart1"/>
    <dgm:cxn modelId="{1348B177-D947-314F-BE90-BDA6F5EADF51}" srcId="{2F13DA3E-8F82-2440-8F7D-74F00AE22C77}" destId="{D2DDAA4D-0AA4-AE4F-B198-B8FA83474787}" srcOrd="1" destOrd="0" parTransId="{C518D3B6-7D3E-134D-920B-7014A9A2B011}" sibTransId="{E45DD387-6E5A-5543-B1B0-54FFE458F733}"/>
    <dgm:cxn modelId="{4F4CB87B-35E3-E44B-880B-7605DA6A8084}" type="presOf" srcId="{591B78F6-85D9-D94B-AA9A-07CAA593E219}" destId="{E09C4561-C66A-6C4C-A58C-EFFC992F996B}" srcOrd="0" destOrd="0" presId="urn:microsoft.com/office/officeart/2005/8/layout/orgChart1"/>
    <dgm:cxn modelId="{B7B3CF91-6B6A-8B47-9182-C1BD5A4946D0}" type="presOf" srcId="{289725DB-F98C-5A4D-A632-50129AC9124A}" destId="{04BBA4C2-2A56-084A-BC41-C43EB2E56468}" srcOrd="0" destOrd="0" presId="urn:microsoft.com/office/officeart/2005/8/layout/orgChart1"/>
    <dgm:cxn modelId="{3D77FB93-101F-CA4B-BCC8-676A19D7CA4D}" type="presOf" srcId="{4F76F7CF-965E-B14B-9EC7-5AF7FE6381C5}" destId="{80B87B63-B666-6946-9F80-718378FECC0E}" srcOrd="1" destOrd="0" presId="urn:microsoft.com/office/officeart/2005/8/layout/orgChart1"/>
    <dgm:cxn modelId="{7174E896-0B20-6A4A-957E-A01701A99DAA}" type="presOf" srcId="{C518D3B6-7D3E-134D-920B-7014A9A2B011}" destId="{E9DC34C4-AA4E-334C-BBCB-0E090167AAA2}" srcOrd="0" destOrd="0" presId="urn:microsoft.com/office/officeart/2005/8/layout/orgChart1"/>
    <dgm:cxn modelId="{31489B97-882A-D647-9F51-AD93D04851F5}" type="presOf" srcId="{DAF42297-6FBA-5B41-80D6-002EBDC78EBA}" destId="{E36ED949-D40D-EC4C-85CC-3884B17D1E43}" srcOrd="0" destOrd="0" presId="urn:microsoft.com/office/officeart/2005/8/layout/orgChart1"/>
    <dgm:cxn modelId="{F9BF36A2-F679-B048-BA1D-5F06DA4D45F3}" srcId="{789FE4FB-28DB-3B4E-BE7C-E4C1A314ECBC}" destId="{FC506778-BCD9-0440-8857-0AA8E33A6794}" srcOrd="1" destOrd="0" parTransId="{1307F1E0-1D8F-1F48-B739-3B89694E921F}" sibTransId="{2E237BD7-4064-E449-B573-5E347E3EEA66}"/>
    <dgm:cxn modelId="{7C04F2A2-2C2D-384C-A589-FDB4439B8471}" type="presOf" srcId="{C1C3E4D0-318A-4A4A-9DCE-CA0D5E7F9469}" destId="{B1239E12-1042-724A-93C3-796BD906246B}" srcOrd="0" destOrd="0" presId="urn:microsoft.com/office/officeart/2005/8/layout/orgChart1"/>
    <dgm:cxn modelId="{25A337A9-7E38-4543-9698-69B8081EDA0E}" type="presOf" srcId="{4F76F7CF-965E-B14B-9EC7-5AF7FE6381C5}" destId="{761B59DB-CF0C-FB44-B2F9-4FBBD8C99832}" srcOrd="0" destOrd="0" presId="urn:microsoft.com/office/officeart/2005/8/layout/orgChart1"/>
    <dgm:cxn modelId="{54599BA9-D38D-2842-8136-C362DE291623}" type="presOf" srcId="{FC506778-BCD9-0440-8857-0AA8E33A6794}" destId="{705A75A4-48C8-8140-BED6-AAEF8391FBD5}" srcOrd="0" destOrd="0" presId="urn:microsoft.com/office/officeart/2005/8/layout/orgChart1"/>
    <dgm:cxn modelId="{C0533AAA-0651-5846-8836-88AA4D44056F}" type="presOf" srcId="{D2DDAA4D-0AA4-AE4F-B198-B8FA83474787}" destId="{34B4F77D-9914-2C4C-8309-6725D251A4A7}" srcOrd="1" destOrd="0" presId="urn:microsoft.com/office/officeart/2005/8/layout/orgChart1"/>
    <dgm:cxn modelId="{8A21C4B0-F06F-1841-8D65-1FD4B1FF1E5A}" type="presOf" srcId="{CD21CFF2-DCE7-834F-973E-EEE5C0F8D25A}" destId="{BE909231-B827-0947-9F81-11FE0D363947}" srcOrd="0" destOrd="0" presId="urn:microsoft.com/office/officeart/2005/8/layout/orgChart1"/>
    <dgm:cxn modelId="{32B07AB3-2EA2-BD40-8D29-E75CAE5718FE}" type="presOf" srcId="{2F13DA3E-8F82-2440-8F7D-74F00AE22C77}" destId="{5ACB3AC6-714B-9A4C-ABC5-629BB5F7BA42}" srcOrd="1" destOrd="0" presId="urn:microsoft.com/office/officeart/2005/8/layout/orgChart1"/>
    <dgm:cxn modelId="{8FC5FCB7-3FFD-5B42-98EF-13656FC42A99}" type="presOf" srcId="{289725DB-F98C-5A4D-A632-50129AC9124A}" destId="{2FFC788E-D5C7-AD46-9DCF-52F5A13348E9}" srcOrd="1" destOrd="0" presId="urn:microsoft.com/office/officeart/2005/8/layout/orgChart1"/>
    <dgm:cxn modelId="{2AEF16C0-6DBF-A74D-A83E-B0D924A0428F}" type="presOf" srcId="{13595A8B-0268-204B-B5E5-F9E7E85E8DDC}" destId="{CDA0F9AA-2537-A74A-826F-65072A6DFAC3}" srcOrd="0" destOrd="0" presId="urn:microsoft.com/office/officeart/2005/8/layout/orgChart1"/>
    <dgm:cxn modelId="{11083DC3-55A9-8743-9413-0BE6A3323441}" srcId="{289725DB-F98C-5A4D-A632-50129AC9124A}" destId="{789FE4FB-28DB-3B4E-BE7C-E4C1A314ECBC}" srcOrd="1" destOrd="0" parTransId="{13595A8B-0268-204B-B5E5-F9E7E85E8DDC}" sibTransId="{87A03CFB-97F4-D648-BDC1-1B2DA3B8992B}"/>
    <dgm:cxn modelId="{9F8623C7-F52E-3543-BB7C-6AEF7DED8A87}" type="presOf" srcId="{DAF42297-6FBA-5B41-80D6-002EBDC78EBA}" destId="{10BB9D3B-FAF0-674A-9598-D03887015389}" srcOrd="1" destOrd="0" presId="urn:microsoft.com/office/officeart/2005/8/layout/orgChart1"/>
    <dgm:cxn modelId="{65A30FC8-84D0-5244-AC54-3C5E5B5A6A20}" type="presOf" srcId="{0A3DD32E-B2E8-2946-9D9A-59EF295C5834}" destId="{6BE18A83-4D4C-074F-8742-C21D992B0523}" srcOrd="0" destOrd="0" presId="urn:microsoft.com/office/officeart/2005/8/layout/orgChart1"/>
    <dgm:cxn modelId="{4C00AED0-EA0B-C74A-86FF-665814C810C3}" type="presOf" srcId="{1307F1E0-1D8F-1F48-B739-3B89694E921F}" destId="{8D74EAF7-043A-8840-BF50-112675618625}" srcOrd="0" destOrd="0" presId="urn:microsoft.com/office/officeart/2005/8/layout/orgChart1"/>
    <dgm:cxn modelId="{5472D9D0-4E62-6D4B-ADED-D10E832CA170}" type="presOf" srcId="{39080443-4B23-5548-98AC-6C57B6AFB60B}" destId="{5FDA5C6E-5270-CB47-B5F3-938D55E73F6B}" srcOrd="0" destOrd="0" presId="urn:microsoft.com/office/officeart/2005/8/layout/orgChart1"/>
    <dgm:cxn modelId="{694AD3E3-3A1A-344A-8871-0764EDD620C8}" type="presOf" srcId="{E15B1AD2-3014-2B4C-AC9E-8B539EDD6569}" destId="{2525D5D1-D8B5-204A-B535-9A144BF6403D}" srcOrd="0" destOrd="0" presId="urn:microsoft.com/office/officeart/2005/8/layout/orgChart1"/>
    <dgm:cxn modelId="{D7FF4FE4-FFC7-0343-A1C9-557AEA647AE4}" type="presOf" srcId="{5858F141-3DC5-D949-BD44-93CBE8361E8B}" destId="{76A6F969-ECDB-6E4C-8BA0-38C78C31A671}" srcOrd="0" destOrd="0" presId="urn:microsoft.com/office/officeart/2005/8/layout/orgChart1"/>
    <dgm:cxn modelId="{0C3929E5-B862-774C-9B5B-84EAA8A20802}" type="presOf" srcId="{D2DDAA4D-0AA4-AE4F-B198-B8FA83474787}" destId="{0AA01AD8-8B79-6243-A5A6-ABB1AB0FC355}" srcOrd="0" destOrd="0" presId="urn:microsoft.com/office/officeart/2005/8/layout/orgChart1"/>
    <dgm:cxn modelId="{B622F9E7-225C-7B46-B0B1-5194B6570FE1}" type="presOf" srcId="{CD21CFF2-DCE7-834F-973E-EEE5C0F8D25A}" destId="{04E36544-4640-6948-9ED3-8DEB1BF5F1F2}" srcOrd="1" destOrd="0" presId="urn:microsoft.com/office/officeart/2005/8/layout/orgChart1"/>
    <dgm:cxn modelId="{5EF7941B-99C9-F44E-91A6-048D8511D8C0}" type="presParOf" srcId="{19A86714-C249-0444-AB51-BF107A203C75}" destId="{27B8DA1E-5AAA-7E4F-A169-C6769ACDAD7F}" srcOrd="0" destOrd="0" presId="urn:microsoft.com/office/officeart/2005/8/layout/orgChart1"/>
    <dgm:cxn modelId="{E797C354-2B78-FA4D-ABEF-A5FC4795D42D}" type="presParOf" srcId="{27B8DA1E-5AAA-7E4F-A169-C6769ACDAD7F}" destId="{AFE016E0-6CF5-F547-9C97-33E00FC01D97}" srcOrd="0" destOrd="0" presId="urn:microsoft.com/office/officeart/2005/8/layout/orgChart1"/>
    <dgm:cxn modelId="{7BC3BDC3-350B-6543-9E97-A3C388782CC8}" type="presParOf" srcId="{AFE016E0-6CF5-F547-9C97-33E00FC01D97}" destId="{E36ED949-D40D-EC4C-85CC-3884B17D1E43}" srcOrd="0" destOrd="0" presId="urn:microsoft.com/office/officeart/2005/8/layout/orgChart1"/>
    <dgm:cxn modelId="{36BE3E76-10D3-7445-8396-2BF5DD398C02}" type="presParOf" srcId="{AFE016E0-6CF5-F547-9C97-33E00FC01D97}" destId="{10BB9D3B-FAF0-674A-9598-D03887015389}" srcOrd="1" destOrd="0" presId="urn:microsoft.com/office/officeart/2005/8/layout/orgChart1"/>
    <dgm:cxn modelId="{A3C4AD6F-23CB-024A-900D-5C8B9729F5BA}" type="presParOf" srcId="{27B8DA1E-5AAA-7E4F-A169-C6769ACDAD7F}" destId="{1233D47C-8ABB-5F46-B40C-C1928C7D0179}" srcOrd="1" destOrd="0" presId="urn:microsoft.com/office/officeart/2005/8/layout/orgChart1"/>
    <dgm:cxn modelId="{EE62928C-9857-EB4A-909E-06408CBB9DB4}" type="presParOf" srcId="{1233D47C-8ABB-5F46-B40C-C1928C7D0179}" destId="{6BE18A83-4D4C-074F-8742-C21D992B0523}" srcOrd="0" destOrd="0" presId="urn:microsoft.com/office/officeart/2005/8/layout/orgChart1"/>
    <dgm:cxn modelId="{C42C24AB-D9F3-3345-8F68-6E7312D82CAD}" type="presParOf" srcId="{1233D47C-8ABB-5F46-B40C-C1928C7D0179}" destId="{A58D6CAC-9824-3142-9802-08779B09E68D}" srcOrd="1" destOrd="0" presId="urn:microsoft.com/office/officeart/2005/8/layout/orgChart1"/>
    <dgm:cxn modelId="{02893A61-05D3-EE43-88D7-4D6DF71E7B4B}" type="presParOf" srcId="{A58D6CAC-9824-3142-9802-08779B09E68D}" destId="{BE13F651-01C4-3043-801B-6FC88072C2B9}" srcOrd="0" destOrd="0" presId="urn:microsoft.com/office/officeart/2005/8/layout/orgChart1"/>
    <dgm:cxn modelId="{B5906D45-C2FC-7249-A67E-7C39D8852511}" type="presParOf" srcId="{BE13F651-01C4-3043-801B-6FC88072C2B9}" destId="{04BBA4C2-2A56-084A-BC41-C43EB2E56468}" srcOrd="0" destOrd="0" presId="urn:microsoft.com/office/officeart/2005/8/layout/orgChart1"/>
    <dgm:cxn modelId="{92CB9D49-D84F-9B4F-BFB6-7CA6DB51B5BF}" type="presParOf" srcId="{BE13F651-01C4-3043-801B-6FC88072C2B9}" destId="{2FFC788E-D5C7-AD46-9DCF-52F5A13348E9}" srcOrd="1" destOrd="0" presId="urn:microsoft.com/office/officeart/2005/8/layout/orgChart1"/>
    <dgm:cxn modelId="{4D25391C-FC8B-324A-83E8-3EA8D93E9A41}" type="presParOf" srcId="{A58D6CAC-9824-3142-9802-08779B09E68D}" destId="{BF5A8818-5CAF-DE4A-9B6E-A4695C21186B}" srcOrd="1" destOrd="0" presId="urn:microsoft.com/office/officeart/2005/8/layout/orgChart1"/>
    <dgm:cxn modelId="{7F0A1346-5D99-674B-B86A-3D14D1542B06}" type="presParOf" srcId="{A58D6CAC-9824-3142-9802-08779B09E68D}" destId="{E71527B1-7936-D34F-8165-9B1A15007EB2}" srcOrd="2" destOrd="0" presId="urn:microsoft.com/office/officeart/2005/8/layout/orgChart1"/>
    <dgm:cxn modelId="{4ED4F33D-5F3C-0546-BDB4-95C2FB130CEE}" type="presParOf" srcId="{E71527B1-7936-D34F-8165-9B1A15007EB2}" destId="{5FDA5C6E-5270-CB47-B5F3-938D55E73F6B}" srcOrd="0" destOrd="0" presId="urn:microsoft.com/office/officeart/2005/8/layout/orgChart1"/>
    <dgm:cxn modelId="{266586EE-2963-074E-BC34-9567A5B550D9}" type="presParOf" srcId="{E71527B1-7936-D34F-8165-9B1A15007EB2}" destId="{1775D269-C3E6-ED4A-935E-826E78C83481}" srcOrd="1" destOrd="0" presId="urn:microsoft.com/office/officeart/2005/8/layout/orgChart1"/>
    <dgm:cxn modelId="{1D67E386-BED7-014D-9164-AAD241D6A83A}" type="presParOf" srcId="{1775D269-C3E6-ED4A-935E-826E78C83481}" destId="{08ACDAF3-0ABD-524F-9F71-9E05F535F584}" srcOrd="0" destOrd="0" presId="urn:microsoft.com/office/officeart/2005/8/layout/orgChart1"/>
    <dgm:cxn modelId="{272F0196-58C9-8F4C-9958-B3D26840D20F}" type="presParOf" srcId="{08ACDAF3-0ABD-524F-9F71-9E05F535F584}" destId="{3F558302-140B-E74B-94A9-FB3F587FB5E9}" srcOrd="0" destOrd="0" presId="urn:microsoft.com/office/officeart/2005/8/layout/orgChart1"/>
    <dgm:cxn modelId="{36FB9223-0766-8148-9936-BFC3355B4834}" type="presParOf" srcId="{08ACDAF3-0ABD-524F-9F71-9E05F535F584}" destId="{5ACB3AC6-714B-9A4C-ABC5-629BB5F7BA42}" srcOrd="1" destOrd="0" presId="urn:microsoft.com/office/officeart/2005/8/layout/orgChart1"/>
    <dgm:cxn modelId="{D7A9AB6F-1CE1-9D42-8700-D7B34D6B7E33}" type="presParOf" srcId="{1775D269-C3E6-ED4A-935E-826E78C83481}" destId="{E0F88127-E571-7645-B45D-CAFC5153AED9}" srcOrd="1" destOrd="0" presId="urn:microsoft.com/office/officeart/2005/8/layout/orgChart1"/>
    <dgm:cxn modelId="{B2E2D341-878C-A443-B368-0621F2D9012B}" type="presParOf" srcId="{E0F88127-E571-7645-B45D-CAFC5153AED9}" destId="{2525D5D1-D8B5-204A-B535-9A144BF6403D}" srcOrd="0" destOrd="0" presId="urn:microsoft.com/office/officeart/2005/8/layout/orgChart1"/>
    <dgm:cxn modelId="{7CD72FC4-8F3B-C647-88E2-04D1718CA294}" type="presParOf" srcId="{E0F88127-E571-7645-B45D-CAFC5153AED9}" destId="{543394DD-00D4-8840-B6FE-E88787BF0182}" srcOrd="1" destOrd="0" presId="urn:microsoft.com/office/officeart/2005/8/layout/orgChart1"/>
    <dgm:cxn modelId="{BC23FC08-B3D8-5C45-AD22-F9FE770C711D}" type="presParOf" srcId="{543394DD-00D4-8840-B6FE-E88787BF0182}" destId="{089C00CD-FA09-8F4F-918C-97570584BB0F}" srcOrd="0" destOrd="0" presId="urn:microsoft.com/office/officeart/2005/8/layout/orgChart1"/>
    <dgm:cxn modelId="{02B38759-325C-F74D-BA6C-CD313DEE612D}" type="presParOf" srcId="{089C00CD-FA09-8F4F-918C-97570584BB0F}" destId="{761B59DB-CF0C-FB44-B2F9-4FBBD8C99832}" srcOrd="0" destOrd="0" presId="urn:microsoft.com/office/officeart/2005/8/layout/orgChart1"/>
    <dgm:cxn modelId="{8899B3FA-38C0-314A-B020-2F5002ADD31F}" type="presParOf" srcId="{089C00CD-FA09-8F4F-918C-97570584BB0F}" destId="{80B87B63-B666-6946-9F80-718378FECC0E}" srcOrd="1" destOrd="0" presId="urn:microsoft.com/office/officeart/2005/8/layout/orgChart1"/>
    <dgm:cxn modelId="{7357B350-1C13-C44F-B0AA-E3C5FC041FF3}" type="presParOf" srcId="{543394DD-00D4-8840-B6FE-E88787BF0182}" destId="{589E1E3B-12FF-E643-A758-4F919BB9CEB5}" srcOrd="1" destOrd="0" presId="urn:microsoft.com/office/officeart/2005/8/layout/orgChart1"/>
    <dgm:cxn modelId="{360A8E0A-46D1-124C-AC63-BB80F1A3A00F}" type="presParOf" srcId="{543394DD-00D4-8840-B6FE-E88787BF0182}" destId="{F9E3635D-FD91-4D4F-87E1-D26A17F0C380}" srcOrd="2" destOrd="0" presId="urn:microsoft.com/office/officeart/2005/8/layout/orgChart1"/>
    <dgm:cxn modelId="{FA29F195-D493-D945-BA87-ED2E9E70387E}" type="presParOf" srcId="{E0F88127-E571-7645-B45D-CAFC5153AED9}" destId="{E9DC34C4-AA4E-334C-BBCB-0E090167AAA2}" srcOrd="2" destOrd="0" presId="urn:microsoft.com/office/officeart/2005/8/layout/orgChart1"/>
    <dgm:cxn modelId="{B9676B43-F23B-CC4E-91B2-A8D355E8D922}" type="presParOf" srcId="{E0F88127-E571-7645-B45D-CAFC5153AED9}" destId="{B48BAD64-B010-6740-A133-1DF09A3F8180}" srcOrd="3" destOrd="0" presId="urn:microsoft.com/office/officeart/2005/8/layout/orgChart1"/>
    <dgm:cxn modelId="{7A5D31F4-F1EE-E746-AB67-169031692303}" type="presParOf" srcId="{B48BAD64-B010-6740-A133-1DF09A3F8180}" destId="{A36B616D-16DE-2A4B-9438-B737E3EC6733}" srcOrd="0" destOrd="0" presId="urn:microsoft.com/office/officeart/2005/8/layout/orgChart1"/>
    <dgm:cxn modelId="{3D788D07-9D07-9045-863F-C96C469FA056}" type="presParOf" srcId="{A36B616D-16DE-2A4B-9438-B737E3EC6733}" destId="{0AA01AD8-8B79-6243-A5A6-ABB1AB0FC355}" srcOrd="0" destOrd="0" presId="urn:microsoft.com/office/officeart/2005/8/layout/orgChart1"/>
    <dgm:cxn modelId="{12031EBD-EBE3-2F4E-9F1D-B790AF95F757}" type="presParOf" srcId="{A36B616D-16DE-2A4B-9438-B737E3EC6733}" destId="{34B4F77D-9914-2C4C-8309-6725D251A4A7}" srcOrd="1" destOrd="0" presId="urn:microsoft.com/office/officeart/2005/8/layout/orgChart1"/>
    <dgm:cxn modelId="{6F4DA276-5872-C94B-B74E-B2216305B953}" type="presParOf" srcId="{B48BAD64-B010-6740-A133-1DF09A3F8180}" destId="{4B4464F8-BB27-C344-BC4D-4C502C263295}" srcOrd="1" destOrd="0" presId="urn:microsoft.com/office/officeart/2005/8/layout/orgChart1"/>
    <dgm:cxn modelId="{13B622F1-8D75-7E41-A731-2D4B9DA63315}" type="presParOf" srcId="{B48BAD64-B010-6740-A133-1DF09A3F8180}" destId="{20CCE4CD-90D5-6C40-980A-21E207DA290A}" srcOrd="2" destOrd="0" presId="urn:microsoft.com/office/officeart/2005/8/layout/orgChart1"/>
    <dgm:cxn modelId="{8CE8D67E-664C-6743-8B29-7053A6F2894B}" type="presParOf" srcId="{1775D269-C3E6-ED4A-935E-826E78C83481}" destId="{F6B78F26-83B2-9F43-BD40-BA4D2E9EB4D1}" srcOrd="2" destOrd="0" presId="urn:microsoft.com/office/officeart/2005/8/layout/orgChart1"/>
    <dgm:cxn modelId="{D8A0C0C8-6B84-1E47-85DE-037019C2A28B}" type="presParOf" srcId="{E71527B1-7936-D34F-8165-9B1A15007EB2}" destId="{CDA0F9AA-2537-A74A-826F-65072A6DFAC3}" srcOrd="2" destOrd="0" presId="urn:microsoft.com/office/officeart/2005/8/layout/orgChart1"/>
    <dgm:cxn modelId="{9CA1DCBD-E57A-EE40-813E-2D563300F2D7}" type="presParOf" srcId="{E71527B1-7936-D34F-8165-9B1A15007EB2}" destId="{61277B30-2BEF-BB4C-BE82-91F166693C8D}" srcOrd="3" destOrd="0" presId="urn:microsoft.com/office/officeart/2005/8/layout/orgChart1"/>
    <dgm:cxn modelId="{9837251E-4AC4-3E48-A207-1335EB87154A}" type="presParOf" srcId="{61277B30-2BEF-BB4C-BE82-91F166693C8D}" destId="{8AE094A5-40C1-5547-92BF-62EE5B28542C}" srcOrd="0" destOrd="0" presId="urn:microsoft.com/office/officeart/2005/8/layout/orgChart1"/>
    <dgm:cxn modelId="{1A80DE82-7672-5547-B871-9921A68CD9BE}" type="presParOf" srcId="{8AE094A5-40C1-5547-92BF-62EE5B28542C}" destId="{10449D2A-1D93-3344-9534-A4927DD0F4A9}" srcOrd="0" destOrd="0" presId="urn:microsoft.com/office/officeart/2005/8/layout/orgChart1"/>
    <dgm:cxn modelId="{4285CA97-4BC2-0744-9755-704845DC3496}" type="presParOf" srcId="{8AE094A5-40C1-5547-92BF-62EE5B28542C}" destId="{D45ACEF6-8814-FC4F-9A91-4EB8B9F6A050}" srcOrd="1" destOrd="0" presId="urn:microsoft.com/office/officeart/2005/8/layout/orgChart1"/>
    <dgm:cxn modelId="{329B856C-0B8F-E04C-ADDF-CD8379CDC17D}" type="presParOf" srcId="{61277B30-2BEF-BB4C-BE82-91F166693C8D}" destId="{89C97632-AD3C-BD47-A51E-EA3CEBC063D8}" srcOrd="1" destOrd="0" presId="urn:microsoft.com/office/officeart/2005/8/layout/orgChart1"/>
    <dgm:cxn modelId="{AC0817C9-3DB4-9146-87D4-6273D180BBFE}" type="presParOf" srcId="{89C97632-AD3C-BD47-A51E-EA3CEBC063D8}" destId="{E09C4561-C66A-6C4C-A58C-EFFC992F996B}" srcOrd="0" destOrd="0" presId="urn:microsoft.com/office/officeart/2005/8/layout/orgChart1"/>
    <dgm:cxn modelId="{F2169546-E562-4945-8721-7A6D5D5CAF4A}" type="presParOf" srcId="{89C97632-AD3C-BD47-A51E-EA3CEBC063D8}" destId="{75E666AA-967D-E940-8DA1-4B2367EFEFDE}" srcOrd="1" destOrd="0" presId="urn:microsoft.com/office/officeart/2005/8/layout/orgChart1"/>
    <dgm:cxn modelId="{5EFEA995-2B71-3848-9C60-64CD871A5F44}" type="presParOf" srcId="{75E666AA-967D-E940-8DA1-4B2367EFEFDE}" destId="{BED22EB7-B9B2-EE44-A431-5F63DFA089AB}" srcOrd="0" destOrd="0" presId="urn:microsoft.com/office/officeart/2005/8/layout/orgChart1"/>
    <dgm:cxn modelId="{3DECCE40-886B-684A-B3A9-A38D879D805F}" type="presParOf" srcId="{BED22EB7-B9B2-EE44-A431-5F63DFA089AB}" destId="{BE909231-B827-0947-9F81-11FE0D363947}" srcOrd="0" destOrd="0" presId="urn:microsoft.com/office/officeart/2005/8/layout/orgChart1"/>
    <dgm:cxn modelId="{A3185010-E9AB-5842-AA7C-D90F72883EA4}" type="presParOf" srcId="{BED22EB7-B9B2-EE44-A431-5F63DFA089AB}" destId="{04E36544-4640-6948-9ED3-8DEB1BF5F1F2}" srcOrd="1" destOrd="0" presId="urn:microsoft.com/office/officeart/2005/8/layout/orgChart1"/>
    <dgm:cxn modelId="{298D4550-033A-E440-8F90-907F5DCC74EC}" type="presParOf" srcId="{75E666AA-967D-E940-8DA1-4B2367EFEFDE}" destId="{9C370A6F-D6EE-AF4A-9EA7-6742098C1FCC}" srcOrd="1" destOrd="0" presId="urn:microsoft.com/office/officeart/2005/8/layout/orgChart1"/>
    <dgm:cxn modelId="{CFE09878-40F0-874D-B670-CF08816A0B83}" type="presParOf" srcId="{75E666AA-967D-E940-8DA1-4B2367EFEFDE}" destId="{B2177BA8-BD7C-4544-AAD0-69F696B3E9FD}" srcOrd="2" destOrd="0" presId="urn:microsoft.com/office/officeart/2005/8/layout/orgChart1"/>
    <dgm:cxn modelId="{4DB674D6-A20D-A346-8C2D-D58F2B9F0DEC}" type="presParOf" srcId="{89C97632-AD3C-BD47-A51E-EA3CEBC063D8}" destId="{8D74EAF7-043A-8840-BF50-112675618625}" srcOrd="2" destOrd="0" presId="urn:microsoft.com/office/officeart/2005/8/layout/orgChart1"/>
    <dgm:cxn modelId="{28D5BAA5-4AE6-5048-AD26-434DEE66FE64}" type="presParOf" srcId="{89C97632-AD3C-BD47-A51E-EA3CEBC063D8}" destId="{8EC68969-44EC-1141-B83D-2FBC90310151}" srcOrd="3" destOrd="0" presId="urn:microsoft.com/office/officeart/2005/8/layout/orgChart1"/>
    <dgm:cxn modelId="{724FAEC9-B6A2-C04E-A0B3-02E4814946E7}" type="presParOf" srcId="{8EC68969-44EC-1141-B83D-2FBC90310151}" destId="{9B08C760-80AB-C045-AE8F-12B37E6917C6}" srcOrd="0" destOrd="0" presId="urn:microsoft.com/office/officeart/2005/8/layout/orgChart1"/>
    <dgm:cxn modelId="{EBE363E4-CD5A-6C44-8640-D27C6FE6DA49}" type="presParOf" srcId="{9B08C760-80AB-C045-AE8F-12B37E6917C6}" destId="{705A75A4-48C8-8140-BED6-AAEF8391FBD5}" srcOrd="0" destOrd="0" presId="urn:microsoft.com/office/officeart/2005/8/layout/orgChart1"/>
    <dgm:cxn modelId="{270A99FF-D92D-2F45-8042-637D963F04FD}" type="presParOf" srcId="{9B08C760-80AB-C045-AE8F-12B37E6917C6}" destId="{E58C02B4-5C90-EF4B-A312-ABC597CDA198}" srcOrd="1" destOrd="0" presId="urn:microsoft.com/office/officeart/2005/8/layout/orgChart1"/>
    <dgm:cxn modelId="{0DB60524-0706-4846-8622-154891D6E508}" type="presParOf" srcId="{8EC68969-44EC-1141-B83D-2FBC90310151}" destId="{F0926C4C-A27C-F24C-812C-EBEC41CC9C37}" srcOrd="1" destOrd="0" presId="urn:microsoft.com/office/officeart/2005/8/layout/orgChart1"/>
    <dgm:cxn modelId="{6AD66FBD-244E-A346-9A6F-79DEE24FCA7E}" type="presParOf" srcId="{8EC68969-44EC-1141-B83D-2FBC90310151}" destId="{AC6E2EBF-24E8-7B4B-B0FD-393F5167A72F}" srcOrd="2" destOrd="0" presId="urn:microsoft.com/office/officeart/2005/8/layout/orgChart1"/>
    <dgm:cxn modelId="{828CD7A3-FFC6-4B4E-B367-68AD0D9ADF80}" type="presParOf" srcId="{61277B30-2BEF-BB4C-BE82-91F166693C8D}" destId="{AFF4F68F-293A-6644-8E71-70C469A9672B}" srcOrd="2" destOrd="0" presId="urn:microsoft.com/office/officeart/2005/8/layout/orgChart1"/>
    <dgm:cxn modelId="{D1CD2F9B-B434-4041-B313-D251C89A35AA}" type="presParOf" srcId="{27B8DA1E-5AAA-7E4F-A169-C6769ACDAD7F}" destId="{10E899D2-AF7A-6844-8E1E-5BA9DFA463AE}" srcOrd="2" destOrd="0" presId="urn:microsoft.com/office/officeart/2005/8/layout/orgChart1"/>
    <dgm:cxn modelId="{A921668D-6582-624B-A98D-573327637BEF}" type="presParOf" srcId="{10E899D2-AF7A-6844-8E1E-5BA9DFA463AE}" destId="{B1239E12-1042-724A-93C3-796BD906246B}" srcOrd="0" destOrd="0" presId="urn:microsoft.com/office/officeart/2005/8/layout/orgChart1"/>
    <dgm:cxn modelId="{780177CE-199E-0046-84B1-48EC5AF8ADA4}" type="presParOf" srcId="{10E899D2-AF7A-6844-8E1E-5BA9DFA463AE}" destId="{D3AB8608-3645-1241-9D26-237D0078E50A}" srcOrd="1" destOrd="0" presId="urn:microsoft.com/office/officeart/2005/8/layout/orgChart1"/>
    <dgm:cxn modelId="{C90202A7-4D71-8847-8ED7-8B72633A7401}" type="presParOf" srcId="{D3AB8608-3645-1241-9D26-237D0078E50A}" destId="{7E87F6D2-304F-1A44-AA22-89C99BC9B244}" srcOrd="0" destOrd="0" presId="urn:microsoft.com/office/officeart/2005/8/layout/orgChart1"/>
    <dgm:cxn modelId="{F9ADCAFF-A579-CE4D-A152-A90312CDC974}" type="presParOf" srcId="{7E87F6D2-304F-1A44-AA22-89C99BC9B244}" destId="{76A6F969-ECDB-6E4C-8BA0-38C78C31A671}" srcOrd="0" destOrd="0" presId="urn:microsoft.com/office/officeart/2005/8/layout/orgChart1"/>
    <dgm:cxn modelId="{E10446B2-62F4-E145-8F57-4A59FFA01291}" type="presParOf" srcId="{7E87F6D2-304F-1A44-AA22-89C99BC9B244}" destId="{F024F222-7CA7-1241-B0D3-0F82CF897524}" srcOrd="1" destOrd="0" presId="urn:microsoft.com/office/officeart/2005/8/layout/orgChart1"/>
    <dgm:cxn modelId="{635A12CC-CDFA-3F44-8AB8-1C1AE69DB82C}" type="presParOf" srcId="{D3AB8608-3645-1241-9D26-237D0078E50A}" destId="{94930413-DAB9-0F46-8193-6F19AA753541}" srcOrd="1" destOrd="0" presId="urn:microsoft.com/office/officeart/2005/8/layout/orgChart1"/>
    <dgm:cxn modelId="{E522B13D-258A-3E45-910B-C8C83CDDE05E}" type="presParOf" srcId="{D3AB8608-3645-1241-9D26-237D0078E50A}" destId="{E3A8843F-E140-0048-814A-1EBE3EB1A9C6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FEAE6-7607-4009-86B2-77AA65B50DCD}">
      <dsp:nvSpPr>
        <dsp:cNvPr id="0" name=""/>
        <dsp:cNvSpPr/>
      </dsp:nvSpPr>
      <dsp:spPr>
        <a:xfrm>
          <a:off x="7941415" y="2062957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CF78E-C401-4649-90AB-D40179CA23CE}">
      <dsp:nvSpPr>
        <dsp:cNvPr id="0" name=""/>
        <dsp:cNvSpPr/>
      </dsp:nvSpPr>
      <dsp:spPr>
        <a:xfrm>
          <a:off x="7941415" y="2062957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05D8E-A395-4702-9213-280907117834}">
      <dsp:nvSpPr>
        <dsp:cNvPr id="0" name=""/>
        <dsp:cNvSpPr/>
      </dsp:nvSpPr>
      <dsp:spPr>
        <a:xfrm>
          <a:off x="7721358" y="1300810"/>
          <a:ext cx="649434" cy="225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11"/>
              </a:lnTo>
              <a:lnTo>
                <a:pt x="649434" y="112711"/>
              </a:lnTo>
              <a:lnTo>
                <a:pt x="649434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E341E-5BCA-4D5F-990C-98F02316B8BD}">
      <dsp:nvSpPr>
        <dsp:cNvPr id="0" name=""/>
        <dsp:cNvSpPr/>
      </dsp:nvSpPr>
      <dsp:spPr>
        <a:xfrm>
          <a:off x="6642545" y="2062957"/>
          <a:ext cx="161016" cy="2018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78"/>
              </a:lnTo>
              <a:lnTo>
                <a:pt x="161016" y="2018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BDF0A-305E-4882-B196-B695D8B1ADA4}">
      <dsp:nvSpPr>
        <dsp:cNvPr id="0" name=""/>
        <dsp:cNvSpPr/>
      </dsp:nvSpPr>
      <dsp:spPr>
        <a:xfrm>
          <a:off x="6642545" y="2062957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2901B2-1446-4CA0-973C-1527D7333B26}">
      <dsp:nvSpPr>
        <dsp:cNvPr id="0" name=""/>
        <dsp:cNvSpPr/>
      </dsp:nvSpPr>
      <dsp:spPr>
        <a:xfrm>
          <a:off x="6642545" y="2062957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E30BF-1579-462F-8353-ECCB5EBA1D5F}">
      <dsp:nvSpPr>
        <dsp:cNvPr id="0" name=""/>
        <dsp:cNvSpPr/>
      </dsp:nvSpPr>
      <dsp:spPr>
        <a:xfrm>
          <a:off x="7071923" y="1300810"/>
          <a:ext cx="649434" cy="225423"/>
        </a:xfrm>
        <a:custGeom>
          <a:avLst/>
          <a:gdLst/>
          <a:ahLst/>
          <a:cxnLst/>
          <a:rect l="0" t="0" r="0" b="0"/>
          <a:pathLst>
            <a:path>
              <a:moveTo>
                <a:pt x="649434" y="0"/>
              </a:moveTo>
              <a:lnTo>
                <a:pt x="649434" y="112711"/>
              </a:lnTo>
              <a:lnTo>
                <a:pt x="0" y="112711"/>
              </a:lnTo>
              <a:lnTo>
                <a:pt x="0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6E9E1-C5B0-4AE7-BB62-183A2925C4E2}">
      <dsp:nvSpPr>
        <dsp:cNvPr id="0" name=""/>
        <dsp:cNvSpPr/>
      </dsp:nvSpPr>
      <dsp:spPr>
        <a:xfrm>
          <a:off x="5773054" y="538663"/>
          <a:ext cx="1948304" cy="225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11"/>
              </a:lnTo>
              <a:lnTo>
                <a:pt x="1948304" y="112711"/>
              </a:lnTo>
              <a:lnTo>
                <a:pt x="1948304" y="225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27DD4-4727-4091-8BAB-CB35CAC873C7}">
      <dsp:nvSpPr>
        <dsp:cNvPr id="0" name=""/>
        <dsp:cNvSpPr/>
      </dsp:nvSpPr>
      <dsp:spPr>
        <a:xfrm>
          <a:off x="5343675" y="2062957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EC637-1DE2-488A-8375-8DD85722CD8C}">
      <dsp:nvSpPr>
        <dsp:cNvPr id="0" name=""/>
        <dsp:cNvSpPr/>
      </dsp:nvSpPr>
      <dsp:spPr>
        <a:xfrm>
          <a:off x="5343675" y="2062957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3D133-312A-475C-95AA-9A94866C46E1}">
      <dsp:nvSpPr>
        <dsp:cNvPr id="0" name=""/>
        <dsp:cNvSpPr/>
      </dsp:nvSpPr>
      <dsp:spPr>
        <a:xfrm>
          <a:off x="3824749" y="1300810"/>
          <a:ext cx="1948304" cy="225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11"/>
              </a:lnTo>
              <a:lnTo>
                <a:pt x="1948304" y="112711"/>
              </a:lnTo>
              <a:lnTo>
                <a:pt x="1948304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342A4-D1E1-4C68-8E20-6D5C7B42D179}">
      <dsp:nvSpPr>
        <dsp:cNvPr id="0" name=""/>
        <dsp:cNvSpPr/>
      </dsp:nvSpPr>
      <dsp:spPr>
        <a:xfrm>
          <a:off x="4044805" y="2062957"/>
          <a:ext cx="161016" cy="2018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78"/>
              </a:lnTo>
              <a:lnTo>
                <a:pt x="161016" y="20180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5BE29-FDAF-4EC5-87FB-647E18C89885}">
      <dsp:nvSpPr>
        <dsp:cNvPr id="0" name=""/>
        <dsp:cNvSpPr/>
      </dsp:nvSpPr>
      <dsp:spPr>
        <a:xfrm>
          <a:off x="4044805" y="2062957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680AC-085D-448F-9998-EC43536C8A06}">
      <dsp:nvSpPr>
        <dsp:cNvPr id="0" name=""/>
        <dsp:cNvSpPr/>
      </dsp:nvSpPr>
      <dsp:spPr>
        <a:xfrm>
          <a:off x="4044805" y="2062957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FA4DD-C73F-4120-94D0-52FA351EA2F7}">
      <dsp:nvSpPr>
        <dsp:cNvPr id="0" name=""/>
        <dsp:cNvSpPr/>
      </dsp:nvSpPr>
      <dsp:spPr>
        <a:xfrm>
          <a:off x="3824749" y="1300810"/>
          <a:ext cx="649434" cy="225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11"/>
              </a:lnTo>
              <a:lnTo>
                <a:pt x="649434" y="112711"/>
              </a:lnTo>
              <a:lnTo>
                <a:pt x="649434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0C2D4-6AD3-4792-88EF-8AD9AF3AC5FB}">
      <dsp:nvSpPr>
        <dsp:cNvPr id="0" name=""/>
        <dsp:cNvSpPr/>
      </dsp:nvSpPr>
      <dsp:spPr>
        <a:xfrm>
          <a:off x="2745936" y="2062957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679B4-CC57-4AC2-96C0-BF9B1F26B11F}">
      <dsp:nvSpPr>
        <dsp:cNvPr id="0" name=""/>
        <dsp:cNvSpPr/>
      </dsp:nvSpPr>
      <dsp:spPr>
        <a:xfrm>
          <a:off x="2745936" y="2062957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68AD8-65BC-4AD4-A31D-80C847783AF7}">
      <dsp:nvSpPr>
        <dsp:cNvPr id="0" name=""/>
        <dsp:cNvSpPr/>
      </dsp:nvSpPr>
      <dsp:spPr>
        <a:xfrm>
          <a:off x="3175314" y="1300810"/>
          <a:ext cx="649434" cy="225423"/>
        </a:xfrm>
        <a:custGeom>
          <a:avLst/>
          <a:gdLst/>
          <a:ahLst/>
          <a:cxnLst/>
          <a:rect l="0" t="0" r="0" b="0"/>
          <a:pathLst>
            <a:path>
              <a:moveTo>
                <a:pt x="649434" y="0"/>
              </a:moveTo>
              <a:lnTo>
                <a:pt x="649434" y="112711"/>
              </a:lnTo>
              <a:lnTo>
                <a:pt x="0" y="112711"/>
              </a:lnTo>
              <a:lnTo>
                <a:pt x="0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EE4B2-E7AE-4E18-82EE-73819C3ACC22}">
      <dsp:nvSpPr>
        <dsp:cNvPr id="0" name=""/>
        <dsp:cNvSpPr/>
      </dsp:nvSpPr>
      <dsp:spPr>
        <a:xfrm>
          <a:off x="1447066" y="2062957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5F72F-4568-4359-8CED-848FE3DCA021}">
      <dsp:nvSpPr>
        <dsp:cNvPr id="0" name=""/>
        <dsp:cNvSpPr/>
      </dsp:nvSpPr>
      <dsp:spPr>
        <a:xfrm>
          <a:off x="1447066" y="2062957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4AB6B-DAA5-450D-87F1-BE41CE1D5D4A}">
      <dsp:nvSpPr>
        <dsp:cNvPr id="0" name=""/>
        <dsp:cNvSpPr/>
      </dsp:nvSpPr>
      <dsp:spPr>
        <a:xfrm>
          <a:off x="1876444" y="1300810"/>
          <a:ext cx="1948304" cy="225423"/>
        </a:xfrm>
        <a:custGeom>
          <a:avLst/>
          <a:gdLst/>
          <a:ahLst/>
          <a:cxnLst/>
          <a:rect l="0" t="0" r="0" b="0"/>
          <a:pathLst>
            <a:path>
              <a:moveTo>
                <a:pt x="1948304" y="0"/>
              </a:moveTo>
              <a:lnTo>
                <a:pt x="1948304" y="112711"/>
              </a:lnTo>
              <a:lnTo>
                <a:pt x="0" y="112711"/>
              </a:lnTo>
              <a:lnTo>
                <a:pt x="0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1BCDA-76D9-4DF5-94DB-13B17D443D64}">
      <dsp:nvSpPr>
        <dsp:cNvPr id="0" name=""/>
        <dsp:cNvSpPr/>
      </dsp:nvSpPr>
      <dsp:spPr>
        <a:xfrm>
          <a:off x="3824749" y="538663"/>
          <a:ext cx="1948304" cy="225423"/>
        </a:xfrm>
        <a:custGeom>
          <a:avLst/>
          <a:gdLst/>
          <a:ahLst/>
          <a:cxnLst/>
          <a:rect l="0" t="0" r="0" b="0"/>
          <a:pathLst>
            <a:path>
              <a:moveTo>
                <a:pt x="1948304" y="0"/>
              </a:moveTo>
              <a:lnTo>
                <a:pt x="1948304" y="112711"/>
              </a:lnTo>
              <a:lnTo>
                <a:pt x="0" y="112711"/>
              </a:lnTo>
              <a:lnTo>
                <a:pt x="0" y="225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8FA71-90F6-4BCE-B7BF-9F67CA0125B4}">
      <dsp:nvSpPr>
        <dsp:cNvPr id="0" name=""/>
        <dsp:cNvSpPr/>
      </dsp:nvSpPr>
      <dsp:spPr>
        <a:xfrm>
          <a:off x="5236331" y="194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Apikal prolaps</a:t>
          </a:r>
        </a:p>
      </dsp:txBody>
      <dsp:txXfrm>
        <a:off x="5236331" y="1940"/>
        <a:ext cx="1073446" cy="536723"/>
      </dsp:txXfrm>
    </dsp:sp>
    <dsp:sp modelId="{585CC61C-4977-4974-8A9A-DA0B1E50E876}">
      <dsp:nvSpPr>
        <dsp:cNvPr id="0" name=""/>
        <dsp:cNvSpPr/>
      </dsp:nvSpPr>
      <dsp:spPr>
        <a:xfrm>
          <a:off x="3288026" y="76408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Uterus/Cervix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prolaps</a:t>
          </a:r>
        </a:p>
      </dsp:txBody>
      <dsp:txXfrm>
        <a:off x="3288026" y="764087"/>
        <a:ext cx="1073446" cy="536723"/>
      </dsp:txXfrm>
    </dsp:sp>
    <dsp:sp modelId="{82C841AC-7299-40CD-8B45-8675A649E9B2}">
      <dsp:nvSpPr>
        <dsp:cNvPr id="0" name=""/>
        <dsp:cNvSpPr/>
      </dsp:nvSpPr>
      <dsp:spPr>
        <a:xfrm>
          <a:off x="1339721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Vaginal hysterektomi med fixation</a:t>
          </a:r>
        </a:p>
      </dsp:txBody>
      <dsp:txXfrm>
        <a:off x="1339721" y="1526234"/>
        <a:ext cx="1073446" cy="536723"/>
      </dsp:txXfrm>
    </dsp:sp>
    <dsp:sp modelId="{FDC4FA81-AADC-46C7-B71A-9DB94C61E3B1}">
      <dsp:nvSpPr>
        <dsp:cNvPr id="0" name=""/>
        <dsp:cNvSpPr/>
      </dsp:nvSpPr>
      <dsp:spPr>
        <a:xfrm>
          <a:off x="1608083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med främre plastik</a:t>
          </a:r>
        </a:p>
      </dsp:txBody>
      <dsp:txXfrm>
        <a:off x="1608083" y="2288380"/>
        <a:ext cx="1073446" cy="536723"/>
      </dsp:txXfrm>
    </dsp:sp>
    <dsp:sp modelId="{19A95319-996B-4F6D-9F26-2D8ACDB1E71F}">
      <dsp:nvSpPr>
        <dsp:cNvPr id="0" name=""/>
        <dsp:cNvSpPr/>
      </dsp:nvSpPr>
      <dsp:spPr>
        <a:xfrm>
          <a:off x="1608083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utan främre plastik</a:t>
          </a:r>
        </a:p>
      </dsp:txBody>
      <dsp:txXfrm>
        <a:off x="1608083" y="3050527"/>
        <a:ext cx="1073446" cy="536723"/>
      </dsp:txXfrm>
    </dsp:sp>
    <dsp:sp modelId="{13C6C462-E1C0-40EC-84F6-96D0CCD82842}">
      <dsp:nvSpPr>
        <dsp:cNvPr id="0" name=""/>
        <dsp:cNvSpPr/>
      </dsp:nvSpPr>
      <dsp:spPr>
        <a:xfrm>
          <a:off x="2638591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Cervix amputation</a:t>
          </a:r>
        </a:p>
      </dsp:txBody>
      <dsp:txXfrm>
        <a:off x="2638591" y="1526234"/>
        <a:ext cx="1073446" cy="536723"/>
      </dsp:txXfrm>
    </dsp:sp>
    <dsp:sp modelId="{522C776E-8C0A-4DBD-8634-05769590CD09}">
      <dsp:nvSpPr>
        <dsp:cNvPr id="0" name=""/>
        <dsp:cNvSpPr/>
      </dsp:nvSpPr>
      <dsp:spPr>
        <a:xfrm>
          <a:off x="2906953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med främre plastik</a:t>
          </a:r>
        </a:p>
      </dsp:txBody>
      <dsp:txXfrm>
        <a:off x="2906953" y="2288380"/>
        <a:ext cx="1073446" cy="536723"/>
      </dsp:txXfrm>
    </dsp:sp>
    <dsp:sp modelId="{88DE5654-7B9F-4648-B7C9-33C6963328E7}">
      <dsp:nvSpPr>
        <dsp:cNvPr id="0" name=""/>
        <dsp:cNvSpPr/>
      </dsp:nvSpPr>
      <dsp:spPr>
        <a:xfrm>
          <a:off x="2906953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utan främre plastik</a:t>
          </a:r>
        </a:p>
      </dsp:txBody>
      <dsp:txXfrm>
        <a:off x="2906953" y="3050527"/>
        <a:ext cx="1073446" cy="536723"/>
      </dsp:txXfrm>
    </dsp:sp>
    <dsp:sp modelId="{9A87E13E-A243-4A18-AA1A-F441C7A2D40F}">
      <dsp:nvSpPr>
        <dsp:cNvPr id="0" name=""/>
        <dsp:cNvSpPr/>
      </dsp:nvSpPr>
      <dsp:spPr>
        <a:xfrm>
          <a:off x="3937461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Sakrouteropexi</a:t>
          </a:r>
        </a:p>
      </dsp:txBody>
      <dsp:txXfrm>
        <a:off x="3937461" y="1526234"/>
        <a:ext cx="1073446" cy="536723"/>
      </dsp:txXfrm>
    </dsp:sp>
    <dsp:sp modelId="{522F75B6-38D0-4ED3-9593-358E73221CE8}">
      <dsp:nvSpPr>
        <dsp:cNvPr id="0" name=""/>
        <dsp:cNvSpPr/>
      </dsp:nvSpPr>
      <dsp:spPr>
        <a:xfrm>
          <a:off x="4205822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Laparoskopisk</a:t>
          </a:r>
        </a:p>
      </dsp:txBody>
      <dsp:txXfrm>
        <a:off x="4205822" y="2288380"/>
        <a:ext cx="1073446" cy="536723"/>
      </dsp:txXfrm>
    </dsp:sp>
    <dsp:sp modelId="{4B96B58F-42E6-450A-9C4F-AF7F5A2E0EB5}">
      <dsp:nvSpPr>
        <dsp:cNvPr id="0" name=""/>
        <dsp:cNvSpPr/>
      </dsp:nvSpPr>
      <dsp:spPr>
        <a:xfrm>
          <a:off x="4205822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Robotassisterad laparoskopisk</a:t>
          </a:r>
        </a:p>
      </dsp:txBody>
      <dsp:txXfrm>
        <a:off x="4205822" y="3050527"/>
        <a:ext cx="1073446" cy="536723"/>
      </dsp:txXfrm>
    </dsp:sp>
    <dsp:sp modelId="{872151BB-EF51-4F8E-BF59-0467A36EF3D3}">
      <dsp:nvSpPr>
        <dsp:cNvPr id="0" name=""/>
        <dsp:cNvSpPr/>
      </dsp:nvSpPr>
      <dsp:spPr>
        <a:xfrm>
          <a:off x="4205822" y="381267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Abdominell öppen</a:t>
          </a:r>
        </a:p>
      </dsp:txBody>
      <dsp:txXfrm>
        <a:off x="4205822" y="3812674"/>
        <a:ext cx="1073446" cy="536723"/>
      </dsp:txXfrm>
    </dsp:sp>
    <dsp:sp modelId="{3D567DDD-06D0-4B09-B76E-E539905BDA8A}">
      <dsp:nvSpPr>
        <dsp:cNvPr id="0" name=""/>
        <dsp:cNvSpPr/>
      </dsp:nvSpPr>
      <dsp:spPr>
        <a:xfrm>
          <a:off x="5236331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Sakrospinosus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ligament fixation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(uni eller bilateral)</a:t>
          </a:r>
        </a:p>
      </dsp:txBody>
      <dsp:txXfrm>
        <a:off x="5236331" y="1526234"/>
        <a:ext cx="1073446" cy="536723"/>
      </dsp:txXfrm>
    </dsp:sp>
    <dsp:sp modelId="{72F9151F-0661-4C90-8D41-E38F4BEBDC54}">
      <dsp:nvSpPr>
        <dsp:cNvPr id="0" name=""/>
        <dsp:cNvSpPr/>
      </dsp:nvSpPr>
      <dsp:spPr>
        <a:xfrm>
          <a:off x="5504692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Med sutur</a:t>
          </a:r>
        </a:p>
      </dsp:txBody>
      <dsp:txXfrm>
        <a:off x="5504692" y="2288380"/>
        <a:ext cx="1073446" cy="536723"/>
      </dsp:txXfrm>
    </dsp:sp>
    <dsp:sp modelId="{82D1A1B0-9E23-4AF7-9E3F-7ECEAFE4101C}">
      <dsp:nvSpPr>
        <dsp:cNvPr id="0" name=""/>
        <dsp:cNvSpPr/>
      </dsp:nvSpPr>
      <dsp:spPr>
        <a:xfrm>
          <a:off x="5504692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Med nät</a:t>
          </a:r>
        </a:p>
      </dsp:txBody>
      <dsp:txXfrm>
        <a:off x="5504692" y="3050527"/>
        <a:ext cx="1073446" cy="536723"/>
      </dsp:txXfrm>
    </dsp:sp>
    <dsp:sp modelId="{BF009385-4E3A-436E-861E-AA547BE5D81E}">
      <dsp:nvSpPr>
        <dsp:cNvPr id="0" name=""/>
        <dsp:cNvSpPr/>
      </dsp:nvSpPr>
      <dsp:spPr>
        <a:xfrm>
          <a:off x="7184635" y="76408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Vaginaltoppsprolaps</a:t>
          </a:r>
        </a:p>
      </dsp:txBody>
      <dsp:txXfrm>
        <a:off x="7184635" y="764087"/>
        <a:ext cx="1073446" cy="536723"/>
      </dsp:txXfrm>
    </dsp:sp>
    <dsp:sp modelId="{6412193B-7DC9-4B3C-9471-AD06D9950F36}">
      <dsp:nvSpPr>
        <dsp:cNvPr id="0" name=""/>
        <dsp:cNvSpPr/>
      </dsp:nvSpPr>
      <dsp:spPr>
        <a:xfrm>
          <a:off x="6535200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Sakrokolpopexi</a:t>
          </a:r>
        </a:p>
      </dsp:txBody>
      <dsp:txXfrm>
        <a:off x="6535200" y="1526234"/>
        <a:ext cx="1073446" cy="536723"/>
      </dsp:txXfrm>
    </dsp:sp>
    <dsp:sp modelId="{9EE02E3A-B075-4F13-8E81-165248247D77}">
      <dsp:nvSpPr>
        <dsp:cNvPr id="0" name=""/>
        <dsp:cNvSpPr/>
      </dsp:nvSpPr>
      <dsp:spPr>
        <a:xfrm>
          <a:off x="6803562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Laparoskopisk </a:t>
          </a:r>
        </a:p>
      </dsp:txBody>
      <dsp:txXfrm>
        <a:off x="6803562" y="2288380"/>
        <a:ext cx="1073446" cy="536723"/>
      </dsp:txXfrm>
    </dsp:sp>
    <dsp:sp modelId="{E246ADA3-00F0-4769-8B65-978C1AF7B125}">
      <dsp:nvSpPr>
        <dsp:cNvPr id="0" name=""/>
        <dsp:cNvSpPr/>
      </dsp:nvSpPr>
      <dsp:spPr>
        <a:xfrm>
          <a:off x="6803562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Robotassisterad laparoskopisk</a:t>
          </a:r>
        </a:p>
      </dsp:txBody>
      <dsp:txXfrm>
        <a:off x="6803562" y="3050527"/>
        <a:ext cx="1073446" cy="536723"/>
      </dsp:txXfrm>
    </dsp:sp>
    <dsp:sp modelId="{66F82542-4436-4D60-B61A-44E9EB9BF1F5}">
      <dsp:nvSpPr>
        <dsp:cNvPr id="0" name=""/>
        <dsp:cNvSpPr/>
      </dsp:nvSpPr>
      <dsp:spPr>
        <a:xfrm>
          <a:off x="6803562" y="381267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Abdominell öppen</a:t>
          </a:r>
        </a:p>
      </dsp:txBody>
      <dsp:txXfrm>
        <a:off x="6803562" y="3812674"/>
        <a:ext cx="1073446" cy="536723"/>
      </dsp:txXfrm>
    </dsp:sp>
    <dsp:sp modelId="{9F75C810-0963-48E6-B2EF-92E06021E884}">
      <dsp:nvSpPr>
        <dsp:cNvPr id="0" name=""/>
        <dsp:cNvSpPr/>
      </dsp:nvSpPr>
      <dsp:spPr>
        <a:xfrm>
          <a:off x="7834070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Sakrospinosus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ligament fixation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(uni eller bilateral)</a:t>
          </a:r>
        </a:p>
      </dsp:txBody>
      <dsp:txXfrm>
        <a:off x="7834070" y="1526234"/>
        <a:ext cx="1073446" cy="536723"/>
      </dsp:txXfrm>
    </dsp:sp>
    <dsp:sp modelId="{D7386C23-98F8-4240-A504-3447468E1D37}">
      <dsp:nvSpPr>
        <dsp:cNvPr id="0" name=""/>
        <dsp:cNvSpPr/>
      </dsp:nvSpPr>
      <dsp:spPr>
        <a:xfrm>
          <a:off x="8102432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Med sutur</a:t>
          </a:r>
        </a:p>
      </dsp:txBody>
      <dsp:txXfrm>
        <a:off x="8102432" y="2288380"/>
        <a:ext cx="1073446" cy="536723"/>
      </dsp:txXfrm>
    </dsp:sp>
    <dsp:sp modelId="{5418F411-9A28-4A94-97A4-8F71E6F18847}">
      <dsp:nvSpPr>
        <dsp:cNvPr id="0" name=""/>
        <dsp:cNvSpPr/>
      </dsp:nvSpPr>
      <dsp:spPr>
        <a:xfrm>
          <a:off x="8102432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/>
            <a:t>Med nät</a:t>
          </a:r>
        </a:p>
      </dsp:txBody>
      <dsp:txXfrm>
        <a:off x="8102432" y="3050527"/>
        <a:ext cx="1073446" cy="5367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7B473-8EF3-584E-857F-C87B75C8413D}">
      <dsp:nvSpPr>
        <dsp:cNvPr id="0" name=""/>
        <dsp:cNvSpPr/>
      </dsp:nvSpPr>
      <dsp:spPr>
        <a:xfrm>
          <a:off x="5019908" y="1133479"/>
          <a:ext cx="237891" cy="1042189"/>
        </a:xfrm>
        <a:custGeom>
          <a:avLst/>
          <a:gdLst/>
          <a:ahLst/>
          <a:cxnLst/>
          <a:rect l="0" t="0" r="0" b="0"/>
          <a:pathLst>
            <a:path>
              <a:moveTo>
                <a:pt x="237891" y="0"/>
              </a:moveTo>
              <a:lnTo>
                <a:pt x="237891" y="1042189"/>
              </a:lnTo>
              <a:lnTo>
                <a:pt x="0" y="104218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095F1-FF92-6242-8F96-2D32553CC6E0}">
      <dsp:nvSpPr>
        <dsp:cNvPr id="0" name=""/>
        <dsp:cNvSpPr/>
      </dsp:nvSpPr>
      <dsp:spPr>
        <a:xfrm>
          <a:off x="5257800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487"/>
              </a:lnTo>
              <a:lnTo>
                <a:pt x="2741411" y="1846487"/>
              </a:lnTo>
              <a:lnTo>
                <a:pt x="2741411" y="208437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32A25-0D29-CB42-801F-F867A1014B4D}">
      <dsp:nvSpPr>
        <dsp:cNvPr id="0" name=""/>
        <dsp:cNvSpPr/>
      </dsp:nvSpPr>
      <dsp:spPr>
        <a:xfrm>
          <a:off x="5212080" y="1133479"/>
          <a:ext cx="91440" cy="2084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437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EB529-15BA-334B-9BD6-BC1CA87ADB00}">
      <dsp:nvSpPr>
        <dsp:cNvPr id="0" name=""/>
        <dsp:cNvSpPr/>
      </dsp:nvSpPr>
      <dsp:spPr>
        <a:xfrm>
          <a:off x="2516388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1846487"/>
              </a:lnTo>
              <a:lnTo>
                <a:pt x="0" y="1846487"/>
              </a:lnTo>
              <a:lnTo>
                <a:pt x="0" y="208437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A1639-9C01-DE46-9877-A575E09CEE09}">
      <dsp:nvSpPr>
        <dsp:cNvPr id="0" name=""/>
        <dsp:cNvSpPr/>
      </dsp:nvSpPr>
      <dsp:spPr>
        <a:xfrm>
          <a:off x="4124985" y="665"/>
          <a:ext cx="2265629" cy="113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chemeClr val="bg1"/>
              </a:solidFill>
            </a:rPr>
            <a:t>Apikal prolaps</a:t>
          </a:r>
        </a:p>
      </dsp:txBody>
      <dsp:txXfrm>
        <a:off x="4124985" y="665"/>
        <a:ext cx="2265629" cy="1132814"/>
      </dsp:txXfrm>
    </dsp:sp>
    <dsp:sp modelId="{F72414A3-64CA-EA44-9349-EB745B6C41C1}">
      <dsp:nvSpPr>
        <dsp:cNvPr id="0" name=""/>
        <dsp:cNvSpPr/>
      </dsp:nvSpPr>
      <dsp:spPr>
        <a:xfrm>
          <a:off x="1383574" y="3217858"/>
          <a:ext cx="2265629" cy="113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Vaginal </a:t>
          </a:r>
          <a:r>
            <a:rPr lang="sv-SE" sz="1400" kern="1200" dirty="0" err="1"/>
            <a:t>hysterektomi</a:t>
          </a:r>
          <a:r>
            <a:rPr lang="sv-SE" sz="1400" kern="1200" dirty="0"/>
            <a:t> alt cervixamputation</a:t>
          </a:r>
        </a:p>
      </dsp:txBody>
      <dsp:txXfrm>
        <a:off x="1383574" y="3217858"/>
        <a:ext cx="2265629" cy="1132814"/>
      </dsp:txXfrm>
    </dsp:sp>
    <dsp:sp modelId="{80C197D8-A2F5-4344-89E4-08024C655C1A}">
      <dsp:nvSpPr>
        <dsp:cNvPr id="0" name=""/>
        <dsp:cNvSpPr/>
      </dsp:nvSpPr>
      <dsp:spPr>
        <a:xfrm>
          <a:off x="4124985" y="3217858"/>
          <a:ext cx="2265629" cy="113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Sacrospinosusfixation</a:t>
          </a:r>
          <a:r>
            <a:rPr lang="sv-SE" sz="1400" kern="1200" dirty="0"/>
            <a:t> med tråd eller nät</a:t>
          </a:r>
        </a:p>
      </dsp:txBody>
      <dsp:txXfrm>
        <a:off x="4124985" y="3217858"/>
        <a:ext cx="2265629" cy="1132814"/>
      </dsp:txXfrm>
    </dsp:sp>
    <dsp:sp modelId="{46DCD2FC-C042-264F-962D-B41346E2ECAA}">
      <dsp:nvSpPr>
        <dsp:cNvPr id="0" name=""/>
        <dsp:cNvSpPr/>
      </dsp:nvSpPr>
      <dsp:spPr>
        <a:xfrm>
          <a:off x="6866396" y="3217858"/>
          <a:ext cx="2265629" cy="113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Sacrokolpo</a:t>
          </a:r>
          <a:r>
            <a:rPr lang="sv-SE" sz="1400" kern="1200" dirty="0"/>
            <a:t>/</a:t>
          </a:r>
          <a:r>
            <a:rPr lang="sv-SE" sz="1400" kern="1200" dirty="0" err="1"/>
            <a:t>sacroutero</a:t>
          </a:r>
          <a:r>
            <a:rPr lang="sv-SE" sz="14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Pexi</a:t>
          </a:r>
          <a:r>
            <a:rPr lang="sv-SE" sz="1400" kern="1200" dirty="0"/>
            <a:t> (öppet eller </a:t>
          </a:r>
          <a:r>
            <a:rPr lang="sv-SE" sz="1400" kern="1200" dirty="0" err="1"/>
            <a:t>minimalinvasivt</a:t>
          </a:r>
          <a:r>
            <a:rPr lang="sv-SE" sz="1400" kern="1200" dirty="0"/>
            <a:t>)</a:t>
          </a:r>
        </a:p>
      </dsp:txBody>
      <dsp:txXfrm>
        <a:off x="6866396" y="3217858"/>
        <a:ext cx="2265629" cy="1132814"/>
      </dsp:txXfrm>
    </dsp:sp>
    <dsp:sp modelId="{0FCC1318-B71A-6E47-A9D0-2CF3D52F5461}">
      <dsp:nvSpPr>
        <dsp:cNvPr id="0" name=""/>
        <dsp:cNvSpPr/>
      </dsp:nvSpPr>
      <dsp:spPr>
        <a:xfrm>
          <a:off x="2754279" y="1609261"/>
          <a:ext cx="2265629" cy="113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Konservativ behandling med  BBT och prolapsring</a:t>
          </a:r>
        </a:p>
      </dsp:txBody>
      <dsp:txXfrm>
        <a:off x="2754279" y="1609261"/>
        <a:ext cx="2265629" cy="11328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7B473-8EF3-584E-857F-C87B75C8413D}">
      <dsp:nvSpPr>
        <dsp:cNvPr id="0" name=""/>
        <dsp:cNvSpPr/>
      </dsp:nvSpPr>
      <dsp:spPr>
        <a:xfrm>
          <a:off x="5019908" y="1133479"/>
          <a:ext cx="237891" cy="1042189"/>
        </a:xfrm>
        <a:custGeom>
          <a:avLst/>
          <a:gdLst/>
          <a:ahLst/>
          <a:cxnLst/>
          <a:rect l="0" t="0" r="0" b="0"/>
          <a:pathLst>
            <a:path>
              <a:moveTo>
                <a:pt x="237891" y="0"/>
              </a:moveTo>
              <a:lnTo>
                <a:pt x="237891" y="1042189"/>
              </a:lnTo>
              <a:lnTo>
                <a:pt x="0" y="104218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095F1-FF92-6242-8F96-2D32553CC6E0}">
      <dsp:nvSpPr>
        <dsp:cNvPr id="0" name=""/>
        <dsp:cNvSpPr/>
      </dsp:nvSpPr>
      <dsp:spPr>
        <a:xfrm>
          <a:off x="5257800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487"/>
              </a:lnTo>
              <a:lnTo>
                <a:pt x="2741411" y="1846487"/>
              </a:lnTo>
              <a:lnTo>
                <a:pt x="2741411" y="208437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32A25-0D29-CB42-801F-F867A1014B4D}">
      <dsp:nvSpPr>
        <dsp:cNvPr id="0" name=""/>
        <dsp:cNvSpPr/>
      </dsp:nvSpPr>
      <dsp:spPr>
        <a:xfrm>
          <a:off x="5212080" y="1133479"/>
          <a:ext cx="91440" cy="2084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437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EB529-15BA-334B-9BD6-BC1CA87ADB00}">
      <dsp:nvSpPr>
        <dsp:cNvPr id="0" name=""/>
        <dsp:cNvSpPr/>
      </dsp:nvSpPr>
      <dsp:spPr>
        <a:xfrm>
          <a:off x="2516388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1846487"/>
              </a:lnTo>
              <a:lnTo>
                <a:pt x="0" y="1846487"/>
              </a:lnTo>
              <a:lnTo>
                <a:pt x="0" y="208437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A1639-9C01-DE46-9877-A575E09CEE09}">
      <dsp:nvSpPr>
        <dsp:cNvPr id="0" name=""/>
        <dsp:cNvSpPr/>
      </dsp:nvSpPr>
      <dsp:spPr>
        <a:xfrm>
          <a:off x="4124985" y="665"/>
          <a:ext cx="2265629" cy="113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chemeClr val="bg1"/>
              </a:solidFill>
            </a:rPr>
            <a:t>Apikal prolaps</a:t>
          </a:r>
        </a:p>
      </dsp:txBody>
      <dsp:txXfrm>
        <a:off x="4124985" y="665"/>
        <a:ext cx="2265629" cy="1132814"/>
      </dsp:txXfrm>
    </dsp:sp>
    <dsp:sp modelId="{F72414A3-64CA-EA44-9349-EB745B6C41C1}">
      <dsp:nvSpPr>
        <dsp:cNvPr id="0" name=""/>
        <dsp:cNvSpPr/>
      </dsp:nvSpPr>
      <dsp:spPr>
        <a:xfrm>
          <a:off x="1383574" y="3217858"/>
          <a:ext cx="2265629" cy="113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Vaginal </a:t>
          </a:r>
          <a:r>
            <a:rPr lang="sv-SE" sz="1400" kern="1200" dirty="0" err="1"/>
            <a:t>hysterektomi</a:t>
          </a:r>
          <a:r>
            <a:rPr lang="sv-SE" sz="1400" kern="1200" dirty="0"/>
            <a:t> alt cervixamputation</a:t>
          </a:r>
        </a:p>
      </dsp:txBody>
      <dsp:txXfrm>
        <a:off x="1383574" y="3217858"/>
        <a:ext cx="2265629" cy="1132814"/>
      </dsp:txXfrm>
    </dsp:sp>
    <dsp:sp modelId="{80C197D8-A2F5-4344-89E4-08024C655C1A}">
      <dsp:nvSpPr>
        <dsp:cNvPr id="0" name=""/>
        <dsp:cNvSpPr/>
      </dsp:nvSpPr>
      <dsp:spPr>
        <a:xfrm>
          <a:off x="4124985" y="3217858"/>
          <a:ext cx="2265629" cy="113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Sacrospinosusfixation</a:t>
          </a:r>
          <a:r>
            <a:rPr lang="sv-SE" sz="1400" kern="1200" dirty="0"/>
            <a:t> med tråd eller nät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>
              <a:solidFill>
                <a:srgbClr val="FF0000"/>
              </a:solidFill>
            </a:rPr>
            <a:t>470</a:t>
          </a:r>
        </a:p>
      </dsp:txBody>
      <dsp:txXfrm>
        <a:off x="4124985" y="3217858"/>
        <a:ext cx="2265629" cy="1132814"/>
      </dsp:txXfrm>
    </dsp:sp>
    <dsp:sp modelId="{46DCD2FC-C042-264F-962D-B41346E2ECAA}">
      <dsp:nvSpPr>
        <dsp:cNvPr id="0" name=""/>
        <dsp:cNvSpPr/>
      </dsp:nvSpPr>
      <dsp:spPr>
        <a:xfrm>
          <a:off x="6866396" y="3217858"/>
          <a:ext cx="2265629" cy="113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Sacrokolpo</a:t>
          </a:r>
          <a:r>
            <a:rPr lang="sv-SE" sz="1400" kern="1200" dirty="0"/>
            <a:t>/</a:t>
          </a:r>
          <a:r>
            <a:rPr lang="sv-SE" sz="1400" kern="1200" dirty="0" err="1"/>
            <a:t>sacroutero</a:t>
          </a:r>
          <a:r>
            <a:rPr lang="sv-SE" sz="14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Pexi</a:t>
          </a:r>
          <a:r>
            <a:rPr lang="sv-SE" sz="1400" kern="1200" dirty="0"/>
            <a:t>  </a:t>
          </a:r>
          <a:r>
            <a:rPr lang="sv-SE" sz="1400" kern="1200" dirty="0" err="1"/>
            <a:t>minimalinvasivt</a:t>
          </a:r>
          <a:endParaRPr lang="sv-SE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>
              <a:solidFill>
                <a:srgbClr val="FF0000"/>
              </a:solidFill>
            </a:rPr>
            <a:t> 100</a:t>
          </a:r>
        </a:p>
      </dsp:txBody>
      <dsp:txXfrm>
        <a:off x="6866396" y="3217858"/>
        <a:ext cx="2265629" cy="1132814"/>
      </dsp:txXfrm>
    </dsp:sp>
    <dsp:sp modelId="{0FCC1318-B71A-6E47-A9D0-2CF3D52F5461}">
      <dsp:nvSpPr>
        <dsp:cNvPr id="0" name=""/>
        <dsp:cNvSpPr/>
      </dsp:nvSpPr>
      <dsp:spPr>
        <a:xfrm>
          <a:off x="2754279" y="1609261"/>
          <a:ext cx="2265629" cy="11328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Konservativ behandling med  BBT och prolapsring</a:t>
          </a:r>
        </a:p>
      </dsp:txBody>
      <dsp:txXfrm>
        <a:off x="2754279" y="1609261"/>
        <a:ext cx="2265629" cy="11328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39E12-1042-724A-93C3-796BD906246B}">
      <dsp:nvSpPr>
        <dsp:cNvPr id="0" name=""/>
        <dsp:cNvSpPr/>
      </dsp:nvSpPr>
      <dsp:spPr>
        <a:xfrm>
          <a:off x="3348372" y="738133"/>
          <a:ext cx="154931" cy="678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748"/>
              </a:lnTo>
              <a:lnTo>
                <a:pt x="154931" y="678748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4EAF7-043A-8840-BF50-112675618625}">
      <dsp:nvSpPr>
        <dsp:cNvPr id="0" name=""/>
        <dsp:cNvSpPr/>
      </dsp:nvSpPr>
      <dsp:spPr>
        <a:xfrm>
          <a:off x="1496569" y="3881033"/>
          <a:ext cx="221330" cy="172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381"/>
              </a:lnTo>
              <a:lnTo>
                <a:pt x="221330" y="1726381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C4561-C66A-6C4C-A58C-EFFC992F996B}">
      <dsp:nvSpPr>
        <dsp:cNvPr id="0" name=""/>
        <dsp:cNvSpPr/>
      </dsp:nvSpPr>
      <dsp:spPr>
        <a:xfrm>
          <a:off x="1496569" y="3881033"/>
          <a:ext cx="221330" cy="678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748"/>
              </a:lnTo>
              <a:lnTo>
                <a:pt x="221330" y="678748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0F9AA-2537-A74A-826F-65072A6DFAC3}">
      <dsp:nvSpPr>
        <dsp:cNvPr id="0" name=""/>
        <dsp:cNvSpPr/>
      </dsp:nvSpPr>
      <dsp:spPr>
        <a:xfrm>
          <a:off x="2234339" y="2833400"/>
          <a:ext cx="1114032" cy="678748"/>
        </a:xfrm>
        <a:custGeom>
          <a:avLst/>
          <a:gdLst/>
          <a:ahLst/>
          <a:cxnLst/>
          <a:rect l="0" t="0" r="0" b="0"/>
          <a:pathLst>
            <a:path>
              <a:moveTo>
                <a:pt x="1114032" y="0"/>
              </a:moveTo>
              <a:lnTo>
                <a:pt x="1114032" y="678748"/>
              </a:lnTo>
              <a:lnTo>
                <a:pt x="0" y="678748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C34C4-AA4E-334C-BBCB-0E090167AAA2}">
      <dsp:nvSpPr>
        <dsp:cNvPr id="0" name=""/>
        <dsp:cNvSpPr/>
      </dsp:nvSpPr>
      <dsp:spPr>
        <a:xfrm>
          <a:off x="4241073" y="3881033"/>
          <a:ext cx="221330" cy="172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381"/>
              </a:lnTo>
              <a:lnTo>
                <a:pt x="221330" y="1726381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5D5D1-D8B5-204A-B535-9A144BF6403D}">
      <dsp:nvSpPr>
        <dsp:cNvPr id="0" name=""/>
        <dsp:cNvSpPr/>
      </dsp:nvSpPr>
      <dsp:spPr>
        <a:xfrm>
          <a:off x="4241073" y="3881033"/>
          <a:ext cx="221330" cy="678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748"/>
              </a:lnTo>
              <a:lnTo>
                <a:pt x="221330" y="678748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A5C6E-5270-CB47-B5F3-938D55E73F6B}">
      <dsp:nvSpPr>
        <dsp:cNvPr id="0" name=""/>
        <dsp:cNvSpPr/>
      </dsp:nvSpPr>
      <dsp:spPr>
        <a:xfrm>
          <a:off x="3348372" y="2833400"/>
          <a:ext cx="154931" cy="678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748"/>
              </a:lnTo>
              <a:lnTo>
                <a:pt x="154931" y="678748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18A83-4D4C-074F-8742-C21D992B0523}">
      <dsp:nvSpPr>
        <dsp:cNvPr id="0" name=""/>
        <dsp:cNvSpPr/>
      </dsp:nvSpPr>
      <dsp:spPr>
        <a:xfrm>
          <a:off x="3302652" y="738133"/>
          <a:ext cx="91440" cy="135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7496"/>
              </a:lnTo>
            </a:path>
          </a:pathLst>
        </a:custGeom>
        <a:noFill/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ED949-D40D-EC4C-85CC-3884B17D1E43}">
      <dsp:nvSpPr>
        <dsp:cNvPr id="0" name=""/>
        <dsp:cNvSpPr/>
      </dsp:nvSpPr>
      <dsp:spPr>
        <a:xfrm>
          <a:off x="2610602" y="363"/>
          <a:ext cx="1475539" cy="737769"/>
        </a:xfrm>
        <a:prstGeom prst="rect">
          <a:avLst/>
        </a:prstGeom>
        <a:solidFill>
          <a:srgbClr val="D7E6F4"/>
        </a:solidFill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 err="1">
              <a:solidFill>
                <a:schemeClr val="tx1"/>
              </a:solidFill>
            </a:rPr>
            <a:t>Eligable</a:t>
          </a:r>
          <a:r>
            <a:rPr lang="sv-SE" sz="1300" kern="1200" dirty="0">
              <a:solidFill>
                <a:schemeClr val="tx1"/>
              </a:solidFill>
            </a:rPr>
            <a:t> for the </a:t>
          </a:r>
          <a:r>
            <a:rPr lang="sv-SE" sz="1300" kern="1200" dirty="0" err="1">
              <a:solidFill>
                <a:schemeClr val="tx1"/>
              </a:solidFill>
            </a:rPr>
            <a:t>study</a:t>
          </a:r>
          <a:endParaRPr lang="sv-SE" sz="1300" kern="1200" dirty="0">
            <a:solidFill>
              <a:schemeClr val="tx1"/>
            </a:solidFill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>
              <a:solidFill>
                <a:schemeClr val="tx1"/>
              </a:solidFill>
            </a:rPr>
            <a:t>n=4047</a:t>
          </a:r>
        </a:p>
      </dsp:txBody>
      <dsp:txXfrm>
        <a:off x="2610602" y="363"/>
        <a:ext cx="1475539" cy="737769"/>
      </dsp:txXfrm>
    </dsp:sp>
    <dsp:sp modelId="{04BBA4C2-2A56-084A-BC41-C43EB2E56468}">
      <dsp:nvSpPr>
        <dsp:cNvPr id="0" name=""/>
        <dsp:cNvSpPr/>
      </dsp:nvSpPr>
      <dsp:spPr>
        <a:xfrm>
          <a:off x="2610602" y="2095630"/>
          <a:ext cx="1475539" cy="737769"/>
        </a:xfrm>
        <a:prstGeom prst="rect">
          <a:avLst/>
        </a:prstGeom>
        <a:solidFill>
          <a:srgbClr val="D7E6F4"/>
        </a:solidFill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Included in the analysis (responders)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n=3174 (78%)</a:t>
          </a:r>
        </a:p>
      </dsp:txBody>
      <dsp:txXfrm>
        <a:off x="2610602" y="2095630"/>
        <a:ext cx="1475539" cy="737769"/>
      </dsp:txXfrm>
    </dsp:sp>
    <dsp:sp modelId="{3F558302-140B-E74B-94A9-FB3F587FB5E9}">
      <dsp:nvSpPr>
        <dsp:cNvPr id="0" name=""/>
        <dsp:cNvSpPr/>
      </dsp:nvSpPr>
      <dsp:spPr>
        <a:xfrm>
          <a:off x="3503303" y="3143263"/>
          <a:ext cx="1475539" cy="737769"/>
        </a:xfrm>
        <a:prstGeom prst="rect">
          <a:avLst/>
        </a:prstGeom>
        <a:solidFill>
          <a:srgbClr val="D7E6F4"/>
        </a:solidFill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Cervical amputation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n=1979 (62%)</a:t>
          </a:r>
        </a:p>
      </dsp:txBody>
      <dsp:txXfrm>
        <a:off x="3503303" y="3143263"/>
        <a:ext cx="1475539" cy="737769"/>
      </dsp:txXfrm>
    </dsp:sp>
    <dsp:sp modelId="{761B59DB-CF0C-FB44-B2F9-4FBBD8C99832}">
      <dsp:nvSpPr>
        <dsp:cNvPr id="0" name=""/>
        <dsp:cNvSpPr/>
      </dsp:nvSpPr>
      <dsp:spPr>
        <a:xfrm>
          <a:off x="4462404" y="4190897"/>
          <a:ext cx="1475539" cy="737769"/>
        </a:xfrm>
        <a:prstGeom prst="rect">
          <a:avLst/>
        </a:prstGeom>
        <a:solidFill>
          <a:srgbClr val="D7E6F4"/>
        </a:solidFill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CA+AC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n=1757 (89%)</a:t>
          </a:r>
        </a:p>
      </dsp:txBody>
      <dsp:txXfrm>
        <a:off x="4462404" y="4190897"/>
        <a:ext cx="1475539" cy="737769"/>
      </dsp:txXfrm>
    </dsp:sp>
    <dsp:sp modelId="{0AA01AD8-8B79-6243-A5A6-ABB1AB0FC355}">
      <dsp:nvSpPr>
        <dsp:cNvPr id="0" name=""/>
        <dsp:cNvSpPr/>
      </dsp:nvSpPr>
      <dsp:spPr>
        <a:xfrm>
          <a:off x="4462404" y="5238530"/>
          <a:ext cx="1475539" cy="737769"/>
        </a:xfrm>
        <a:prstGeom prst="rect">
          <a:avLst/>
        </a:prstGeom>
        <a:solidFill>
          <a:srgbClr val="D7E6F4"/>
        </a:solidFill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CA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n=222 (11%)</a:t>
          </a:r>
        </a:p>
      </dsp:txBody>
      <dsp:txXfrm>
        <a:off x="4462404" y="5238530"/>
        <a:ext cx="1475539" cy="737769"/>
      </dsp:txXfrm>
    </dsp:sp>
    <dsp:sp modelId="{10449D2A-1D93-3344-9534-A4927DD0F4A9}">
      <dsp:nvSpPr>
        <dsp:cNvPr id="0" name=""/>
        <dsp:cNvSpPr/>
      </dsp:nvSpPr>
      <dsp:spPr>
        <a:xfrm>
          <a:off x="758799" y="3143263"/>
          <a:ext cx="1475539" cy="737769"/>
        </a:xfrm>
        <a:prstGeom prst="rect">
          <a:avLst/>
        </a:prstGeom>
        <a:solidFill>
          <a:srgbClr val="D7E6F4"/>
        </a:solidFill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Vaginal hysterectomy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n=1195 (38%)</a:t>
          </a:r>
        </a:p>
      </dsp:txBody>
      <dsp:txXfrm>
        <a:off x="758799" y="3143263"/>
        <a:ext cx="1475539" cy="737769"/>
      </dsp:txXfrm>
    </dsp:sp>
    <dsp:sp modelId="{BE909231-B827-0947-9F81-11FE0D363947}">
      <dsp:nvSpPr>
        <dsp:cNvPr id="0" name=""/>
        <dsp:cNvSpPr/>
      </dsp:nvSpPr>
      <dsp:spPr>
        <a:xfrm>
          <a:off x="1717900" y="4190897"/>
          <a:ext cx="1475539" cy="737769"/>
        </a:xfrm>
        <a:prstGeom prst="rect">
          <a:avLst/>
        </a:prstGeom>
        <a:solidFill>
          <a:srgbClr val="D7E6F4"/>
        </a:solidFill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VH+AC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n=1013 (85%) </a:t>
          </a:r>
        </a:p>
      </dsp:txBody>
      <dsp:txXfrm>
        <a:off x="1717900" y="4190897"/>
        <a:ext cx="1475539" cy="737769"/>
      </dsp:txXfrm>
    </dsp:sp>
    <dsp:sp modelId="{705A75A4-48C8-8140-BED6-AAEF8391FBD5}">
      <dsp:nvSpPr>
        <dsp:cNvPr id="0" name=""/>
        <dsp:cNvSpPr/>
      </dsp:nvSpPr>
      <dsp:spPr>
        <a:xfrm>
          <a:off x="1717900" y="5238530"/>
          <a:ext cx="1475539" cy="737769"/>
        </a:xfrm>
        <a:prstGeom prst="rect">
          <a:avLst/>
        </a:prstGeom>
        <a:solidFill>
          <a:srgbClr val="D7E6F4"/>
        </a:solidFill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>
              <a:solidFill>
                <a:schemeClr val="tx1"/>
              </a:solidFill>
            </a:rPr>
            <a:t>VH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>
              <a:solidFill>
                <a:schemeClr val="tx1"/>
              </a:solidFill>
            </a:rPr>
            <a:t>n=182 (15%)</a:t>
          </a:r>
        </a:p>
      </dsp:txBody>
      <dsp:txXfrm>
        <a:off x="1717900" y="5238530"/>
        <a:ext cx="1475539" cy="737769"/>
      </dsp:txXfrm>
    </dsp:sp>
    <dsp:sp modelId="{76A6F969-ECDB-6E4C-8BA0-38C78C31A671}">
      <dsp:nvSpPr>
        <dsp:cNvPr id="0" name=""/>
        <dsp:cNvSpPr/>
      </dsp:nvSpPr>
      <dsp:spPr>
        <a:xfrm>
          <a:off x="3503303" y="1047997"/>
          <a:ext cx="1475539" cy="737769"/>
        </a:xfrm>
        <a:prstGeom prst="rect">
          <a:avLst/>
        </a:prstGeom>
        <a:solidFill>
          <a:srgbClr val="D7E6F4"/>
        </a:solidFill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Excluded (non responders)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chemeClr val="tx1"/>
              </a:solidFill>
            </a:rPr>
            <a:t>n=873 (22%)</a:t>
          </a:r>
        </a:p>
      </dsp:txBody>
      <dsp:txXfrm>
        <a:off x="3503303" y="1047997"/>
        <a:ext cx="1475539" cy="737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7B0C6-910F-4D3C-8D3C-9CFDD19CAF46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A56E3-9185-462D-8106-5D144A0BEF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874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Vi bör informera patienten om att det finns flera alternativ och att de finns fördelar, nackdelar och komplikationer med de olika behandlingsalternativen.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8B4C7-6E78-3945-8F6F-10A7E033CF8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7054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Platshållare för anteckninga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sv-SE">
              <a:latin typeface="Times" charset="0"/>
              <a:ea typeface="MS PGothic" charset="-128"/>
              <a:cs typeface="MS PGothic" charset="-128"/>
            </a:endParaRPr>
          </a:p>
        </p:txBody>
      </p:sp>
      <p:sp>
        <p:nvSpPr>
          <p:cNvPr id="18435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8BEE2F9-E839-7E4E-A22D-3739C3149441}" type="slidenum">
              <a:rPr lang="en-US" altLang="sv-SE" sz="1200">
                <a:latin typeface="Arial" charset="0"/>
                <a:ea typeface="ＭＳ Ｐゴシック" charset="-128"/>
                <a:cs typeface="ＭＳ Ｐゴシック" charset="-128"/>
              </a:rPr>
              <a:pPr/>
              <a:t>9</a:t>
            </a:fld>
            <a:endParaRPr lang="en-US" altLang="sv-SE" sz="12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9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D4A64C-EB3E-4BAA-8DA4-DA7BC74E7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2BFD64F-88E0-49A0-8327-DAA0657DA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81C9A5-ED06-46BE-9E71-39816755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978AD0-3906-4037-934A-66EF1A0F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21B8F5-377E-4A6B-826C-96861983E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377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6D9038-F80C-4167-9671-B644AE8A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FEB67A1-2CC1-4D32-8178-8A34D3301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7A7097-E4C8-448F-92D0-46C630AD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03A6AE-4420-40C9-A2AC-39D420DE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23434B-C102-421E-8DDE-FF53EE67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168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63C8950-5991-48ED-A54A-0154F84E4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EBC1E1D-24B4-441D-B7A5-51CA7FA04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A36FD4-0C54-41E1-9B14-9710056B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940A67-BB08-4018-83D5-29EB3B21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D022A1-2020-4D7C-B576-DED7C2315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27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210C2-849B-4832-A8BC-A4726CDC9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EDC177-3512-4E7E-AE18-C3E292386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46CB3E-9C5B-421A-B82E-07FB6A71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77C009-1D46-4EE5-82F6-434EA53C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3A310C-74A9-4EA0-B123-B4833001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282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F46E2-19D7-4A83-91EB-EAFA6213F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26FBB8-809F-42B1-9CB4-190E9E4B0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CC3958-A2D5-4BB8-BC6E-9979C0C0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CD93EA-FD73-4169-8BE1-466B52C7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D78EEB-E64A-452C-9AC3-B45925A2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999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1124C0-93D3-441C-9C86-36F9EF94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2DF46B-12D6-4073-A1A0-6B917EC3F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A4B90AF-EFBC-4CF6-9F4F-A418FF89B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9EF1ABD-E207-4C77-AA98-64023D1D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8DC2558-1A52-4F0F-B614-A9E42C81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A7F06F-E1DB-47F2-BD4F-739D8290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882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0F5200-C0FB-4354-852A-398C82D0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14FBF1-C89C-4C6A-B9E1-2E1261227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08430A7-1944-4ACA-B40E-811AFCBB1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91D639-87F8-4325-B364-1523141C3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4C425E-EDD7-4EFB-8DC7-083D810A3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5CF8A5A-6FFA-427F-B49C-F47BB7E6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A8ADD68-48B0-4830-84B7-C5E99BA8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BBD49CE-A5EF-440F-AFC6-ECF1F575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263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7867D8-8F16-43AA-882A-BB93A901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1E9898D-3F28-438B-878E-166C6BA6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0A92EC7-098F-4D1C-990F-95771CCD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CC4638-4034-4DC0-9CB5-6368462B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22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294F13-1EA5-42BE-8080-0741E196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B5519AF-EABC-441D-885F-B5026C17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7C05128-C0A2-4C1A-8339-AF54120E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70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FDE06E-236C-4D4A-A1FD-113D4607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D2B514-5F39-4C24-83FD-B88E72252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87C026-3487-4E55-AB98-C7ACF994D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9249E2A-F493-46CB-83D5-57D3444F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531B8D6-ABE8-4F79-A0D0-2B48E47A2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0FAAC19-24AC-4F17-A3B0-4ACDFF07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81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0FFA57-E293-4FC3-9372-B4BE6CF3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43FC48-912D-47E5-99C6-33E1718BA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2B1CF6-4132-4B0C-A728-8BB1423D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E2618C-1D4B-47DE-8FBD-5FA8A426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0AC68C6-9B60-4EDD-AC9E-DF86E5622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B7387D9-1266-49AB-86E0-4C7E2DE8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783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BF8D5D5-7550-4132-991D-4B19D743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5A805A7-F03B-4810-921A-36057D9CC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1B0335-2665-4DAA-91BB-585FA2B31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741A2-20E3-4D91-ACF3-FEF24F83D2E0}" type="datetimeFigureOut">
              <a:rPr lang="sv-SE" smtClean="0"/>
              <a:t>2018-12-07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E3F907-D67C-4C07-8868-0F225F3548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065CFB-854A-46A6-B169-28C2EBFD7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CE73E-A0A7-4C76-8142-6571B85E33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738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44BB62E-B016-4B5B-A580-B6644B94B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Apikal prolaps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5A1160D-52CD-4A33-BF92-FFB1E97183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SFOG-råd</a:t>
            </a:r>
          </a:p>
        </p:txBody>
      </p:sp>
    </p:spTree>
    <p:extLst>
      <p:ext uri="{BB962C8B-B14F-4D97-AF65-F5344CB8AC3E}">
        <p14:creationId xmlns:p14="http://schemas.microsoft.com/office/powerpoint/2010/main" val="161852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F57E93D-2AFB-2F45-BE26-04EA4132681B}" type="datetime1">
              <a:rPr lang="sv-SE" altLang="sv-SE" smtClean="0"/>
              <a:t>2018-12-07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sv-SE"/>
              <a:t>Marion Ek</a:t>
            </a:r>
          </a:p>
        </p:txBody>
      </p:sp>
      <p:sp>
        <p:nvSpPr>
          <p:cNvPr id="22531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à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charset="2"/>
              <a:buChar char="à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1D272F-663D-D443-B5E4-D576A1CD7836}" type="slidenum">
              <a:rPr lang="sv-SE" altLang="sv-SE" sz="8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sv-SE" altLang="sv-SE" sz="800">
              <a:solidFill>
                <a:schemeClr val="bg2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639616" y="260648"/>
          <a:ext cx="669674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6723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8770F3-3AAF-2E4E-A929-97A0A311F396}" type="datetime1">
              <a:rPr lang="sv-SE" altLang="sv-SE" smtClean="0"/>
              <a:t>2018-12-07</a:t>
            </a:fld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sv-SE"/>
              <a:t>Marion Ek</a:t>
            </a:r>
          </a:p>
        </p:txBody>
      </p:sp>
      <p:sp>
        <p:nvSpPr>
          <p:cNvPr id="26627" name="Platshållare för bild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à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charset="2"/>
              <a:buChar char="à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230871-9E17-0549-976C-BBF11EABAB2C}" type="slidenum">
              <a:rPr lang="sv-SE" altLang="sv-SE" sz="8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sv-SE" altLang="sv-SE" sz="800">
              <a:solidFill>
                <a:schemeClr val="bg2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2916239" y="-2511147"/>
            <a:ext cx="66436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" name="Rektangel 10"/>
          <p:cNvSpPr>
            <a:spLocks noChangeArrowheads="1"/>
          </p:cNvSpPr>
          <p:nvPr/>
        </p:nvSpPr>
        <p:spPr bwMode="auto">
          <a:xfrm>
            <a:off x="7924800" y="3573464"/>
            <a:ext cx="2419350" cy="522287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à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charset="2"/>
              <a:buChar char="à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charset="2"/>
              <a:buNone/>
              <a:defRPr/>
            </a:pPr>
            <a:r>
              <a:rPr lang="en-US" altLang="sv-SE" sz="1400" dirty="0"/>
              <a:t> </a:t>
            </a:r>
            <a:r>
              <a:rPr lang="en-US" altLang="sv-SE" sz="1400" dirty="0" err="1"/>
              <a:t>aOR</a:t>
            </a:r>
            <a:r>
              <a:rPr lang="en-US" altLang="sv-SE" sz="1400" dirty="0"/>
              <a:t>* </a:t>
            </a:r>
            <a:r>
              <a:rPr lang="is-IS" altLang="x-none" sz="1400" dirty="0"/>
              <a:t>1.0 (95% CI 0.7–1.3)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sv-SE" altLang="sv-SE" sz="1400" dirty="0"/>
          </a:p>
        </p:txBody>
      </p:sp>
      <p:sp>
        <p:nvSpPr>
          <p:cNvPr id="12" name="textruta 11"/>
          <p:cNvSpPr txBox="1"/>
          <p:nvPr/>
        </p:nvSpPr>
        <p:spPr>
          <a:xfrm>
            <a:off x="2138364" y="5768976"/>
            <a:ext cx="78438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*</a:t>
            </a:r>
            <a:r>
              <a:rPr lang="en-US" sz="1400" dirty="0" err="1"/>
              <a:t>justerat</a:t>
            </a:r>
            <a:r>
              <a:rPr lang="en-US" sz="1400" dirty="0"/>
              <a:t> </a:t>
            </a:r>
            <a:r>
              <a:rPr lang="en-US" sz="1400" dirty="0" err="1"/>
              <a:t>för</a:t>
            </a:r>
            <a:r>
              <a:rPr lang="en-US" sz="1400" dirty="0"/>
              <a:t> </a:t>
            </a:r>
            <a:r>
              <a:rPr lang="en-US" sz="1400" dirty="0" err="1"/>
              <a:t>ålder</a:t>
            </a:r>
            <a:r>
              <a:rPr lang="en-US" sz="1400" dirty="0"/>
              <a:t>, </a:t>
            </a:r>
            <a:r>
              <a:rPr lang="en-US" sz="1400" dirty="0" err="1"/>
              <a:t>paritet</a:t>
            </a:r>
            <a:r>
              <a:rPr lang="en-US" sz="1400" dirty="0"/>
              <a:t>, BMI, </a:t>
            </a:r>
            <a:r>
              <a:rPr lang="en-US" sz="1400" dirty="0" err="1"/>
              <a:t>preop</a:t>
            </a:r>
            <a:r>
              <a:rPr lang="en-US" sz="1400" dirty="0"/>
              <a:t> stadium </a:t>
            </a:r>
            <a:r>
              <a:rPr lang="en-US" sz="1400" dirty="0" err="1"/>
              <a:t>av</a:t>
            </a:r>
            <a:r>
              <a:rPr lang="en-US" sz="1400" dirty="0"/>
              <a:t> </a:t>
            </a:r>
            <a:r>
              <a:rPr lang="en-US" sz="1400" dirty="0" err="1"/>
              <a:t>prolaps</a:t>
            </a:r>
            <a:r>
              <a:rPr lang="en-US" sz="1400" dirty="0"/>
              <a:t>, </a:t>
            </a:r>
            <a:r>
              <a:rPr lang="en-US" sz="1400" dirty="0" err="1"/>
              <a:t>samtidig</a:t>
            </a:r>
            <a:r>
              <a:rPr lang="en-US" sz="1400" dirty="0"/>
              <a:t> </a:t>
            </a:r>
            <a:r>
              <a:rPr lang="en-US" sz="1400" dirty="0" err="1"/>
              <a:t>främre</a:t>
            </a:r>
            <a:r>
              <a:rPr lang="en-US" sz="1400" dirty="0"/>
              <a:t> </a:t>
            </a:r>
            <a:r>
              <a:rPr lang="en-US" sz="1400" dirty="0" err="1"/>
              <a:t>kolporafi</a:t>
            </a:r>
            <a:r>
              <a:rPr lang="en-US" sz="1400" dirty="0"/>
              <a:t>, </a:t>
            </a:r>
            <a:r>
              <a:rPr lang="en-US" sz="1400" dirty="0" err="1"/>
              <a:t>menopausstatus</a:t>
            </a:r>
            <a:r>
              <a:rPr lang="en-US" sz="1400" dirty="0"/>
              <a:t>, symptom vid baseline</a:t>
            </a:r>
          </a:p>
        </p:txBody>
      </p:sp>
      <p:graphicFrame>
        <p:nvGraphicFramePr>
          <p:cNvPr id="26631" name="Diagram 12"/>
          <p:cNvGraphicFramePr>
            <a:graphicFrameLocks/>
          </p:cNvGraphicFramePr>
          <p:nvPr/>
        </p:nvGraphicFramePr>
        <p:xfrm>
          <a:off x="1778000" y="987425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iagram" r:id="rId3" imgW="6205215" imgH="4169319" progId="Excel.Chart.8">
                  <p:embed/>
                </p:oleObj>
              </mc:Choice>
              <mc:Fallback>
                <p:oleObj name="Diagram" r:id="rId3" imgW="6205215" imgH="4169319" progId="Excel.Chart.8">
                  <p:embed/>
                  <p:pic>
                    <p:nvPicPr>
                      <p:cNvPr id="26631" name="Diagram 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987425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6820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DD7C24-FBC9-C148-A960-2F6A7611E154}" type="datetime1">
              <a:rPr lang="sv-SE" altLang="sv-SE" smtClean="0"/>
              <a:t>2018-12-07</a:t>
            </a:fld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sv-SE"/>
              <a:t>Marion Ek</a:t>
            </a:r>
          </a:p>
        </p:txBody>
      </p:sp>
      <p:sp>
        <p:nvSpPr>
          <p:cNvPr id="2867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à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charset="2"/>
              <a:buChar char="à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B2729A-D19D-8D49-B5AC-058B61829781}" type="slidenum">
              <a:rPr lang="sv-SE" altLang="sv-SE" sz="8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sv-SE" altLang="sv-SE" sz="800">
              <a:solidFill>
                <a:schemeClr val="bg2"/>
              </a:solidFill>
            </a:endParaRPr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8267700" y="3068639"/>
            <a:ext cx="2374900" cy="554037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à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charset="2"/>
              <a:buChar char="à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 typeface="Wingdings" charset="2"/>
              <a:buNone/>
              <a:defRPr/>
            </a:pPr>
            <a:r>
              <a:rPr lang="en-US" altLang="sv-SE" sz="1400" dirty="0" err="1"/>
              <a:t>aOR</a:t>
            </a:r>
            <a:r>
              <a:rPr lang="en-US" altLang="sv-SE" sz="1400" dirty="0"/>
              <a:t>* </a:t>
            </a:r>
            <a:r>
              <a:rPr lang="is-IS" altLang="x-none" sz="1400" dirty="0"/>
              <a:t>1.1 (95% CI 0.8–1.5)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sv-SE" altLang="sv-SE" sz="1600" dirty="0"/>
          </a:p>
        </p:txBody>
      </p:sp>
      <p:sp>
        <p:nvSpPr>
          <p:cNvPr id="8" name="textruta 7"/>
          <p:cNvSpPr txBox="1"/>
          <p:nvPr/>
        </p:nvSpPr>
        <p:spPr>
          <a:xfrm>
            <a:off x="1981200" y="5729289"/>
            <a:ext cx="84264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*</a:t>
            </a:r>
            <a:r>
              <a:rPr lang="en-US" sz="1400" dirty="0" err="1">
                <a:latin typeface="+mj-lt"/>
              </a:rPr>
              <a:t>justerat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för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ålder</a:t>
            </a:r>
            <a:r>
              <a:rPr lang="en-US" sz="1400" dirty="0">
                <a:latin typeface="+mj-lt"/>
              </a:rPr>
              <a:t>, </a:t>
            </a:r>
            <a:r>
              <a:rPr lang="en-US" sz="1400" dirty="0" err="1">
                <a:latin typeface="+mj-lt"/>
              </a:rPr>
              <a:t>paritet</a:t>
            </a:r>
            <a:r>
              <a:rPr lang="en-US" sz="1400" dirty="0">
                <a:latin typeface="+mj-lt"/>
              </a:rPr>
              <a:t>, BMI, </a:t>
            </a:r>
            <a:r>
              <a:rPr lang="en-US" sz="1400" dirty="0" err="1">
                <a:latin typeface="+mj-lt"/>
              </a:rPr>
              <a:t>preop</a:t>
            </a:r>
            <a:r>
              <a:rPr lang="en-US" sz="1400" dirty="0">
                <a:latin typeface="+mj-lt"/>
              </a:rPr>
              <a:t> stadium </a:t>
            </a:r>
            <a:r>
              <a:rPr lang="en-US" sz="1400" dirty="0" err="1">
                <a:latin typeface="+mj-lt"/>
              </a:rPr>
              <a:t>av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prolaps</a:t>
            </a:r>
            <a:r>
              <a:rPr lang="en-US" sz="1400" dirty="0">
                <a:latin typeface="+mj-lt"/>
              </a:rPr>
              <a:t>, </a:t>
            </a:r>
            <a:r>
              <a:rPr lang="en-US" sz="1400" dirty="0" err="1">
                <a:latin typeface="+mj-lt"/>
              </a:rPr>
              <a:t>samtidig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främre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kolporafi</a:t>
            </a:r>
            <a:r>
              <a:rPr lang="en-US" sz="1400" dirty="0">
                <a:latin typeface="+mj-lt"/>
              </a:rPr>
              <a:t>, </a:t>
            </a:r>
            <a:r>
              <a:rPr lang="en-US" sz="1400" dirty="0" err="1">
                <a:latin typeface="+mj-lt"/>
              </a:rPr>
              <a:t>menopausstatus</a:t>
            </a:r>
            <a:r>
              <a:rPr lang="en-US" sz="1400" dirty="0">
                <a:latin typeface="+mj-lt"/>
              </a:rPr>
              <a:t>, symptom vid baseline</a:t>
            </a:r>
          </a:p>
        </p:txBody>
      </p:sp>
      <p:graphicFrame>
        <p:nvGraphicFramePr>
          <p:cNvPr id="28678" name="Diagram 8"/>
          <p:cNvGraphicFramePr>
            <a:graphicFrameLocks/>
          </p:cNvGraphicFramePr>
          <p:nvPr/>
        </p:nvGraphicFramePr>
        <p:xfrm>
          <a:off x="2084389" y="327026"/>
          <a:ext cx="6365875" cy="492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iagram" r:id="rId3" imgW="6375889" imgH="4931256" progId="Excel.Chart.8">
                  <p:embed/>
                </p:oleObj>
              </mc:Choice>
              <mc:Fallback>
                <p:oleObj name="Diagram" r:id="rId3" imgW="6375889" imgH="4931256" progId="Excel.Chart.8">
                  <p:embed/>
                  <p:pic>
                    <p:nvPicPr>
                      <p:cNvPr id="28678" name="Diagram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9" y="327026"/>
                        <a:ext cx="6365875" cy="492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842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2120900" y="409575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/>
              <a:t>Perioperativ</a:t>
            </a:r>
            <a:r>
              <a:rPr lang="en-US" dirty="0"/>
              <a:t> data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komplikationer</a:t>
            </a:r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BCC154-192F-044F-966D-573F0C5E7841}" type="datetime1">
              <a:rPr lang="sv-SE" altLang="sv-SE" smtClean="0"/>
              <a:t>2018-12-07</a:t>
            </a:fld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sv-SE"/>
              <a:t>Marion Ek</a:t>
            </a:r>
          </a:p>
        </p:txBody>
      </p:sp>
      <p:sp>
        <p:nvSpPr>
          <p:cNvPr id="29700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à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charset="2"/>
              <a:buChar char="à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9475D1-2A33-F645-B2E0-2107C638A410}" type="slidenum">
              <a:rPr lang="sv-SE" altLang="sv-SE" sz="8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sv-SE" altLang="sv-SE" sz="800">
              <a:solidFill>
                <a:schemeClr val="bg2"/>
              </a:solidFill>
            </a:endParaRPr>
          </a:p>
        </p:txBody>
      </p:sp>
      <p:pic>
        <p:nvPicPr>
          <p:cNvPr id="29701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981076"/>
            <a:ext cx="66040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Bildruta 8"/>
          <p:cNvSpPr/>
          <p:nvPr/>
        </p:nvSpPr>
        <p:spPr bwMode="auto">
          <a:xfrm>
            <a:off x="5016500" y="5516564"/>
            <a:ext cx="3600450" cy="288925"/>
          </a:xfrm>
          <a:prstGeom prst="fram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2073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E9CB43-F66E-406B-BE58-C0CD536B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Sammanfattande råd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97E1AC-C592-403E-B74D-F3AD3B1EA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Vilka kan opereras med standardingrepp?</a:t>
            </a:r>
          </a:p>
          <a:p>
            <a:r>
              <a:rPr lang="sv-SE" dirty="0"/>
              <a:t>Vilka ska opereras med avancerad metod?</a:t>
            </a:r>
          </a:p>
          <a:p>
            <a:pPr lvl="1"/>
            <a:r>
              <a:rPr lang="sv-SE" dirty="0"/>
              <a:t>Lämpliga patientkategorier vid olika metoder</a:t>
            </a:r>
          </a:p>
        </p:txBody>
      </p:sp>
    </p:spTree>
    <p:extLst>
      <p:ext uri="{BB962C8B-B14F-4D97-AF65-F5344CB8AC3E}">
        <p14:creationId xmlns:p14="http://schemas.microsoft.com/office/powerpoint/2010/main" val="263811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ska vi behandla apikal prolaps?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Man bör väga in:</a:t>
            </a:r>
          </a:p>
          <a:p>
            <a:pPr marL="0" indent="0">
              <a:buNone/>
            </a:pPr>
            <a:r>
              <a:rPr lang="sv-SE" dirty="0"/>
              <a:t>→ Klinisk effektivitet - symtomfri på kort sikt?</a:t>
            </a:r>
          </a:p>
          <a:p>
            <a:pPr marL="0" indent="0">
              <a:buNone/>
            </a:pPr>
            <a:r>
              <a:rPr lang="sv-SE" dirty="0"/>
              <a:t>→ Komplikationsrisk – </a:t>
            </a:r>
            <a:r>
              <a:rPr lang="sv-SE" dirty="0" err="1"/>
              <a:t>ev</a:t>
            </a:r>
            <a:r>
              <a:rPr lang="sv-SE" dirty="0"/>
              <a:t> komplikationer ska tolereras i förhållande till </a:t>
            </a:r>
            <a:r>
              <a:rPr lang="sv-SE" dirty="0" err="1"/>
              <a:t>preop</a:t>
            </a:r>
            <a:r>
              <a:rPr lang="sv-SE" dirty="0"/>
              <a:t> symtom</a:t>
            </a:r>
          </a:p>
          <a:p>
            <a:pPr marL="0" indent="0">
              <a:buNone/>
            </a:pPr>
            <a:r>
              <a:rPr lang="sv-SE" dirty="0"/>
              <a:t>→ Hållbarhet – symtomfri och okomplicerat på lång sikt</a:t>
            </a:r>
          </a:p>
          <a:p>
            <a:pPr marL="0" indent="0">
              <a:buNone/>
            </a:pPr>
            <a:r>
              <a:rPr lang="sv-SE" dirty="0"/>
              <a:t>→ Hänsynstagande till den enskilda patientens förutsättningar→ Sexuellt aktiv?  – </a:t>
            </a:r>
            <a:r>
              <a:rPr lang="sv-SE" dirty="0" err="1"/>
              <a:t>pat</a:t>
            </a:r>
            <a:r>
              <a:rPr lang="sv-SE" dirty="0"/>
              <a:t> kategorier</a:t>
            </a:r>
          </a:p>
          <a:p>
            <a:pPr marL="0" indent="0">
              <a:buNone/>
            </a:pPr>
            <a:r>
              <a:rPr lang="sv-SE" dirty="0"/>
              <a:t>→ Resurser: utrustning och läkarkompetens – ska vissa utvalda grupper skickas? Ska vi rekommendera inför </a:t>
            </a:r>
            <a:r>
              <a:rPr lang="sv-SE" dirty="0" err="1"/>
              <a:t>soc</a:t>
            </a:r>
            <a:r>
              <a:rPr lang="sv-SE" dirty="0"/>
              <a:t> styrelsens arbete med nivåstrukturering?</a:t>
            </a:r>
          </a:p>
          <a:p>
            <a:pPr>
              <a:buFont typeface="Wingdings" charset="2"/>
              <a:buChar char="Ø"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41D8-464E-8C47-AB04-B2F9F793D2E9}" type="datetime1">
              <a:rPr lang="sv-SE" smtClean="0"/>
              <a:t>2018-12-07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Marion Ek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81AF-F3D2-374B-809C-354F259BD42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66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4FA177-3D4F-46AC-8E45-E3F30C802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Apikal prolaps, grupper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31CD0C-0FB7-450E-BBBC-2AEFD110D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Symtom, diagnostik, patientkategorier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Operationsmetoder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Sammanfattande råd</a:t>
            </a:r>
          </a:p>
        </p:txBody>
      </p:sp>
    </p:spTree>
    <p:extLst>
      <p:ext uri="{BB962C8B-B14F-4D97-AF65-F5344CB8AC3E}">
        <p14:creationId xmlns:p14="http://schemas.microsoft.com/office/powerpoint/2010/main" val="395741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0DF26C-8B1E-4C37-8B5B-0D24814F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Symtom, diagnostik, patientkategorier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FDA0EC-A460-4E32-B2CA-0CA314FD6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Symtom vid isolerad eller del i </a:t>
            </a:r>
            <a:r>
              <a:rPr lang="sv-SE" dirty="0" err="1"/>
              <a:t>flerkompartmentprolaps</a:t>
            </a:r>
            <a:endParaRPr lang="sv-SE" dirty="0"/>
          </a:p>
          <a:p>
            <a:r>
              <a:rPr lang="sv-SE" dirty="0"/>
              <a:t>Behov av åtgärd relaterat till symtom</a:t>
            </a:r>
          </a:p>
          <a:p>
            <a:r>
              <a:rPr lang="sv-SE" dirty="0"/>
              <a:t>Vad ökar recidivrisken? Kan vi påverka? Evidens för prevention av recidivrisk?</a:t>
            </a:r>
          </a:p>
          <a:p>
            <a:r>
              <a:rPr lang="sv-SE" dirty="0"/>
              <a:t>Klinisk diagnostik kort, vad är cx-elongation?</a:t>
            </a:r>
          </a:p>
          <a:p>
            <a:r>
              <a:rPr lang="sv-SE" dirty="0" err="1"/>
              <a:t>Ulj.diagnostik</a:t>
            </a:r>
            <a:endParaRPr lang="sv-SE" dirty="0"/>
          </a:p>
          <a:p>
            <a:r>
              <a:rPr lang="sv-SE" dirty="0"/>
              <a:t>Kategorier baserat på ålder, sexuell aktivitet, grav önskan, sjuklighet, tidigare kirurgi (prolaps, hyst)</a:t>
            </a:r>
          </a:p>
        </p:txBody>
      </p:sp>
    </p:spTree>
    <p:extLst>
      <p:ext uri="{BB962C8B-B14F-4D97-AF65-F5344CB8AC3E}">
        <p14:creationId xmlns:p14="http://schemas.microsoft.com/office/powerpoint/2010/main" val="366781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Kirurgisk behandling apikal prolaps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0010-348C-2741-A209-BCF5BEB3EF51}" type="datetime1">
              <a:rPr lang="sv-SE" smtClean="0"/>
              <a:t>2018-12-07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Marion Ek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81AF-F3D2-374B-809C-354F259BD42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69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Behandling apikal prolaps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CD41-173F-9344-90CE-1773F2883E77}" type="datetime1">
              <a:rPr lang="sv-SE" smtClean="0"/>
              <a:t>2018-12-07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Marion Ek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81AF-F3D2-374B-809C-354F259BD42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801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E3FA27-B93A-423F-B048-262B507A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Op</a:t>
            </a:r>
            <a:r>
              <a:rPr lang="sv-SE" dirty="0"/>
              <a:t>-metoder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E612B6-540B-40A1-BA31-C38951A90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Gynopregistret</a:t>
            </a:r>
            <a:r>
              <a:rPr lang="sv-SE" dirty="0"/>
              <a:t>: hur många av de olika </a:t>
            </a:r>
            <a:r>
              <a:rPr lang="sv-SE" dirty="0" err="1"/>
              <a:t>op</a:t>
            </a:r>
            <a:r>
              <a:rPr lang="sv-SE" dirty="0"/>
              <a:t> görs med diagnos apikal prolaps (vilka </a:t>
            </a:r>
            <a:r>
              <a:rPr lang="sv-SE" dirty="0" err="1"/>
              <a:t>op</a:t>
            </a:r>
            <a:r>
              <a:rPr lang="sv-SE" dirty="0"/>
              <a:t>-koder?) Geografiska skillnader?</a:t>
            </a:r>
          </a:p>
          <a:p>
            <a:r>
              <a:rPr lang="sv-SE" dirty="0"/>
              <a:t>Beskriv </a:t>
            </a:r>
            <a:r>
              <a:rPr lang="sv-SE" dirty="0" err="1"/>
              <a:t>op</a:t>
            </a:r>
            <a:r>
              <a:rPr lang="sv-SE" dirty="0"/>
              <a:t>-metoderna med evidensbaserat resultat på kort och lång samt komplikationer</a:t>
            </a:r>
          </a:p>
          <a:p>
            <a:r>
              <a:rPr lang="sv-SE" dirty="0"/>
              <a:t>Definiera och identifiera avancerade metoder – resurskrävande i något avseende</a:t>
            </a:r>
          </a:p>
        </p:txBody>
      </p:sp>
    </p:spTree>
    <p:extLst>
      <p:ext uri="{BB962C8B-B14F-4D97-AF65-F5344CB8AC3E}">
        <p14:creationId xmlns:p14="http://schemas.microsoft.com/office/powerpoint/2010/main" val="131841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Behandling apikal prolaps per år 2015-2017 (</a:t>
            </a:r>
            <a:r>
              <a:rPr lang="sv-SE" dirty="0" err="1"/>
              <a:t>Gynop</a:t>
            </a:r>
            <a:r>
              <a:rPr lang="sv-SE" dirty="0"/>
              <a:t>)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00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CD41-173F-9344-90CE-1773F2883E77}" type="datetime1">
              <a:rPr lang="sv-SE" smtClean="0"/>
              <a:t>2018-12-07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Marion Ek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81AF-F3D2-374B-809C-354F259BD426}" type="slidenum">
              <a:rPr lang="sv-SE" smtClean="0"/>
              <a:t>8</a:t>
            </a:fld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18B03D7-388D-4669-997B-820A81B18232}"/>
              </a:ext>
            </a:extLst>
          </p:cNvPr>
          <p:cNvSpPr txBox="1"/>
          <p:nvPr/>
        </p:nvSpPr>
        <p:spPr>
          <a:xfrm>
            <a:off x="6324600" y="44069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2890</a:t>
            </a:r>
          </a:p>
        </p:txBody>
      </p:sp>
    </p:spTree>
    <p:extLst>
      <p:ext uri="{BB962C8B-B14F-4D97-AF65-F5344CB8AC3E}">
        <p14:creationId xmlns:p14="http://schemas.microsoft.com/office/powerpoint/2010/main" val="2480674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tshållare för bild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à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1600">
                <a:solidFill>
                  <a:schemeClr val="accent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charset="2"/>
              <a:buChar char="à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829D5C-545F-2B49-8655-B0D07B1FB5B9}" type="slidenum">
              <a:rPr lang="en-US" altLang="sv-SE" sz="8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sv-SE" sz="800">
              <a:solidFill>
                <a:schemeClr val="bg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1524000" y="2120900"/>
            <a:ext cx="7772400" cy="4114800"/>
          </a:xfrm>
        </p:spPr>
        <p:txBody>
          <a:bodyPr/>
          <a:lstStyle/>
          <a:p>
            <a:pPr marL="0" indent="0">
              <a:buNone/>
              <a:defRPr/>
            </a:pPr>
            <a:endParaRPr lang="sv-SE" altLang="sv-SE" sz="2400" i="1">
              <a:ea typeface="MS PGothic" charset="-128"/>
            </a:endParaRPr>
          </a:p>
          <a:p>
            <a:pPr marL="0" indent="0">
              <a:buNone/>
              <a:defRPr/>
            </a:pPr>
            <a:endParaRPr lang="sv-SE" altLang="sv-SE" sz="2400" i="1">
              <a:ea typeface="MS PGothic" charset="-128"/>
            </a:endParaRPr>
          </a:p>
          <a:p>
            <a:pPr marL="0" indent="0">
              <a:buNone/>
              <a:defRPr/>
            </a:pPr>
            <a:endParaRPr lang="sv-SE" altLang="sv-SE" sz="2400" i="1">
              <a:ea typeface="MS PGothic" charset="-128"/>
            </a:endParaRPr>
          </a:p>
          <a:p>
            <a:pPr marL="0" indent="0">
              <a:buNone/>
              <a:defRPr/>
            </a:pPr>
            <a:endParaRPr lang="sv-SE" altLang="sv-SE" sz="2400" i="1">
              <a:ea typeface="MS PGothic" charset="-128"/>
            </a:endParaRPr>
          </a:p>
          <a:p>
            <a:pPr marL="0" indent="0">
              <a:buNone/>
              <a:defRPr/>
            </a:pPr>
            <a:endParaRPr lang="sv-SE" altLang="sv-SE" sz="2400" i="1">
              <a:ea typeface="MS PGothic" charset="-128"/>
            </a:endParaRPr>
          </a:p>
        </p:txBody>
      </p:sp>
      <p:pic>
        <p:nvPicPr>
          <p:cNvPr id="17411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1384300"/>
            <a:ext cx="7200900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CC8684-10CF-B84A-9C19-F2DE5CB1F047}" type="datetime1">
              <a:rPr lang="sv-SE" altLang="sv-SE" smtClean="0"/>
              <a:t>2018-12-07</a:t>
            </a:fld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sv-SE"/>
              <a:t>Marion Ek</a:t>
            </a:r>
          </a:p>
        </p:txBody>
      </p:sp>
      <p:pic>
        <p:nvPicPr>
          <p:cNvPr id="17414" name="Picture 58" descr="http://gynecologicsurgery.com/wp-content/uploads/2015/04/Uterine-Prolapse-Image-4-300x24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463" y="3500438"/>
            <a:ext cx="286385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34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558</Words>
  <Application>Microsoft Office PowerPoint</Application>
  <PresentationFormat>Bredbild</PresentationFormat>
  <Paragraphs>132</Paragraphs>
  <Slides>14</Slides>
  <Notes>2</Notes>
  <HiddenSlides>0</HiddenSlides>
  <MMClips>0</MMClips>
  <ScaleCrop>false</ScaleCrop>
  <HeadingPairs>
    <vt:vector size="8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Calibri Light</vt:lpstr>
      <vt:lpstr>Times</vt:lpstr>
      <vt:lpstr>Wingdings</vt:lpstr>
      <vt:lpstr>Office-tema</vt:lpstr>
      <vt:lpstr>Diagram</vt:lpstr>
      <vt:lpstr>Apikal prolaps</vt:lpstr>
      <vt:lpstr>Hur ska vi behandla apikal prolaps?</vt:lpstr>
      <vt:lpstr>Apikal prolaps, grupper</vt:lpstr>
      <vt:lpstr>Symtom, diagnostik, patientkategorier </vt:lpstr>
      <vt:lpstr>Kirurgisk behandling apikal prolaps</vt:lpstr>
      <vt:lpstr>Behandling apikal prolaps</vt:lpstr>
      <vt:lpstr>Op-metoder</vt:lpstr>
      <vt:lpstr>Behandling apikal prolaps per år 2015-2017 (Gynop)</vt:lpstr>
      <vt:lpstr>PowerPoint-presentation</vt:lpstr>
      <vt:lpstr>PowerPoint-presentation</vt:lpstr>
      <vt:lpstr>PowerPoint-presentation</vt:lpstr>
      <vt:lpstr>PowerPoint-presentation</vt:lpstr>
      <vt:lpstr>Perioperativ data och komplikationer</vt:lpstr>
      <vt:lpstr>Sammanfattande råd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Apikal prolaps</dc:title>
  <dc:creator>Marie Westergren Söderberg</dc:creator>
  <cp:lastModifiedBy>Marie Westergren Söderberg</cp:lastModifiedBy>
  <cp:revision>9</cp:revision>
  <dcterms:created xsi:type="dcterms:W3CDTF">2018-11-27T15:37:17Z</dcterms:created>
  <dcterms:modified xsi:type="dcterms:W3CDTF">2018-12-07T07:55:22Z</dcterms:modified>
</cp:coreProperties>
</file>