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58" r:id="rId2"/>
    <p:sldId id="459" r:id="rId3"/>
    <p:sldId id="541" r:id="rId4"/>
    <p:sldId id="473" r:id="rId5"/>
    <p:sldId id="474" r:id="rId6"/>
    <p:sldId id="475" r:id="rId7"/>
    <p:sldId id="476" r:id="rId8"/>
    <p:sldId id="477" r:id="rId9"/>
    <p:sldId id="507" r:id="rId10"/>
    <p:sldId id="485" r:id="rId11"/>
    <p:sldId id="543" r:id="rId12"/>
    <p:sldId id="478" r:id="rId13"/>
    <p:sldId id="547" r:id="rId14"/>
    <p:sldId id="479" r:id="rId15"/>
    <p:sldId id="502" r:id="rId16"/>
    <p:sldId id="499" r:id="rId17"/>
    <p:sldId id="506" r:id="rId18"/>
    <p:sldId id="548" r:id="rId19"/>
    <p:sldId id="480" r:id="rId20"/>
    <p:sldId id="481" r:id="rId21"/>
    <p:sldId id="494" r:id="rId22"/>
    <p:sldId id="495" r:id="rId23"/>
    <p:sldId id="487" r:id="rId24"/>
    <p:sldId id="482" r:id="rId25"/>
    <p:sldId id="567" r:id="rId26"/>
    <p:sldId id="504" r:id="rId27"/>
    <p:sldId id="562" r:id="rId28"/>
    <p:sldId id="563" r:id="rId29"/>
    <p:sldId id="564" r:id="rId30"/>
    <p:sldId id="565" r:id="rId31"/>
    <p:sldId id="496" r:id="rId32"/>
    <p:sldId id="566" r:id="rId33"/>
    <p:sldId id="497" r:id="rId3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0066"/>
    <a:srgbClr val="7F7F7F"/>
    <a:srgbClr val="0033CC"/>
    <a:srgbClr val="376092"/>
    <a:srgbClr val="49B244"/>
    <a:srgbClr val="E600BA"/>
    <a:srgbClr val="AB055C"/>
    <a:srgbClr val="CC00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69" autoAdjust="0"/>
    <p:restoredTop sz="83388" autoAdjust="0"/>
  </p:normalViewPr>
  <p:slideViewPr>
    <p:cSldViewPr snapToGrid="0">
      <p:cViewPr>
        <p:scale>
          <a:sx n="94" d="100"/>
          <a:sy n="94" d="100"/>
        </p:scale>
        <p:origin x="1360" y="8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3888" y="-10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0.xlsx"/><Relationship Id="rId2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1.xlsx"/><Relationship Id="rId2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2.xlsx"/><Relationship Id="rId2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3.xlsx"/><Relationship Id="rId2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4" Type="http://schemas.openxmlformats.org/officeDocument/2006/relationships/chartUserShapes" Target="../drawings/drawing2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-kalkylblad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.xlsx"/><Relationship Id="rId4" Type="http://schemas.openxmlformats.org/officeDocument/2006/relationships/chartUserShapes" Target="../drawings/drawing3.xml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-kalkylblad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.xlsx"/><Relationship Id="rId4" Type="http://schemas.openxmlformats.org/officeDocument/2006/relationships/chartUserShapes" Target="../drawings/drawing4.xml"/><Relationship Id="rId1" Type="http://schemas.microsoft.com/office/2011/relationships/chartStyle" Target="style6.xml"/><Relationship Id="rId2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78223276797564"/>
          <c:y val="0.0161128737751275"/>
          <c:w val="0.780431871976162"/>
          <c:h val="0.769642734042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FF00"/>
                    </a:solidFill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Blad1!$A$2:$A$46</c:f>
              <c:strCache>
                <c:ptCount val="45"/>
                <c:pt idx="0">
                  <c:v>Karlstad</c:v>
                </c:pt>
                <c:pt idx="1">
                  <c:v>Växjö</c:v>
                </c:pt>
                <c:pt idx="2">
                  <c:v>Kalmar</c:v>
                </c:pt>
                <c:pt idx="3">
                  <c:v>Skövde</c:v>
                </c:pt>
                <c:pt idx="4">
                  <c:v>Gävle</c:v>
                </c:pt>
                <c:pt idx="5">
                  <c:v>Linköping</c:v>
                </c:pt>
                <c:pt idx="6">
                  <c:v>Borås</c:v>
                </c:pt>
                <c:pt idx="7">
                  <c:v>Eksjö</c:v>
                </c:pt>
                <c:pt idx="8">
                  <c:v>Skellefteå</c:v>
                </c:pt>
                <c:pt idx="9">
                  <c:v>Ystad</c:v>
                </c:pt>
                <c:pt idx="10">
                  <c:v>Varberg</c:v>
                </c:pt>
                <c:pt idx="11">
                  <c:v>Norra Älvsborg</c:v>
                </c:pt>
                <c:pt idx="12">
                  <c:v>Västerås</c:v>
                </c:pt>
                <c:pt idx="13">
                  <c:v>Helsingborg</c:v>
                </c:pt>
                <c:pt idx="14">
                  <c:v>Hudiksvall</c:v>
                </c:pt>
                <c:pt idx="15">
                  <c:v>Göteborg</c:v>
                </c:pt>
                <c:pt idx="16">
                  <c:v>Jönköping</c:v>
                </c:pt>
                <c:pt idx="17">
                  <c:v>Örebro</c:v>
                </c:pt>
                <c:pt idx="18">
                  <c:v>Sth -BB Sth</c:v>
                </c:pt>
                <c:pt idx="19">
                  <c:v>Sundsvall</c:v>
                </c:pt>
                <c:pt idx="20">
                  <c:v>Karlskrona</c:v>
                </c:pt>
                <c:pt idx="21">
                  <c:v>Falun</c:v>
                </c:pt>
                <c:pt idx="22">
                  <c:v>Sth - KS Solna</c:v>
                </c:pt>
                <c:pt idx="23">
                  <c:v>Norrköping</c:v>
                </c:pt>
                <c:pt idx="24">
                  <c:v>Södertälje</c:v>
                </c:pt>
                <c:pt idx="25">
                  <c:v>Sth -KS Huddinge</c:v>
                </c:pt>
                <c:pt idx="26">
                  <c:v>Umeå</c:v>
                </c:pt>
                <c:pt idx="27">
                  <c:v>Sth -Danderyd</c:v>
                </c:pt>
                <c:pt idx="28">
                  <c:v>Kristianstad</c:v>
                </c:pt>
                <c:pt idx="29">
                  <c:v>Nyköping</c:v>
                </c:pt>
                <c:pt idx="30">
                  <c:v>Östersund</c:v>
                </c:pt>
                <c:pt idx="31">
                  <c:v>Eskilstuna</c:v>
                </c:pt>
                <c:pt idx="32">
                  <c:v>Sth -Södersjukhuset</c:v>
                </c:pt>
                <c:pt idx="33">
                  <c:v>Luleå</c:v>
                </c:pt>
                <c:pt idx="34">
                  <c:v>Lund/Malmö</c:v>
                </c:pt>
                <c:pt idx="35">
                  <c:v>Uppsala</c:v>
                </c:pt>
                <c:pt idx="36">
                  <c:v>Halmstad</c:v>
                </c:pt>
                <c:pt idx="37">
                  <c:v>Gällivare</c:v>
                </c:pt>
                <c:pt idx="38">
                  <c:v>Karlskoga</c:v>
                </c:pt>
                <c:pt idx="39">
                  <c:v>Lycksele</c:v>
                </c:pt>
                <c:pt idx="40">
                  <c:v>Sollefteå</c:v>
                </c:pt>
                <c:pt idx="41">
                  <c:v>Visby</c:v>
                </c:pt>
                <c:pt idx="42">
                  <c:v>Värnamo</c:v>
                </c:pt>
                <c:pt idx="43">
                  <c:v>Västervik</c:v>
                </c:pt>
                <c:pt idx="44">
                  <c:v>Örnsköldsvik</c:v>
                </c:pt>
              </c:strCache>
            </c:strRef>
          </c:cat>
          <c:val>
            <c:numRef>
              <c:f>Blad1!$B$2:$B$46</c:f>
              <c:numCache>
                <c:formatCode>General</c:formatCode>
                <c:ptCount val="45"/>
                <c:pt idx="0">
                  <c:v>29.0</c:v>
                </c:pt>
                <c:pt idx="1">
                  <c:v>27.0</c:v>
                </c:pt>
                <c:pt idx="2">
                  <c:v>14.0</c:v>
                </c:pt>
                <c:pt idx="3">
                  <c:v>24.0</c:v>
                </c:pt>
                <c:pt idx="4">
                  <c:v>27.0</c:v>
                </c:pt>
                <c:pt idx="5">
                  <c:v>27.0</c:v>
                </c:pt>
                <c:pt idx="6">
                  <c:v>26.0</c:v>
                </c:pt>
                <c:pt idx="7">
                  <c:v>9.0</c:v>
                </c:pt>
                <c:pt idx="8">
                  <c:v>9.0</c:v>
                </c:pt>
                <c:pt idx="9">
                  <c:v>9.0</c:v>
                </c:pt>
                <c:pt idx="10">
                  <c:v>14.0</c:v>
                </c:pt>
                <c:pt idx="11">
                  <c:v>44.0</c:v>
                </c:pt>
                <c:pt idx="12">
                  <c:v>34.0</c:v>
                </c:pt>
                <c:pt idx="13">
                  <c:v>37.0</c:v>
                </c:pt>
                <c:pt idx="14">
                  <c:v>13.0</c:v>
                </c:pt>
                <c:pt idx="15">
                  <c:v>126.0</c:v>
                </c:pt>
                <c:pt idx="16">
                  <c:v>27.0</c:v>
                </c:pt>
                <c:pt idx="17">
                  <c:v>43.0</c:v>
                </c:pt>
                <c:pt idx="18">
                  <c:v>30.0</c:v>
                </c:pt>
                <c:pt idx="19">
                  <c:v>15.0</c:v>
                </c:pt>
                <c:pt idx="20">
                  <c:v>23.0</c:v>
                </c:pt>
                <c:pt idx="21" formatCode="0">
                  <c:v>24.0</c:v>
                </c:pt>
                <c:pt idx="22">
                  <c:v>65.0</c:v>
                </c:pt>
                <c:pt idx="23">
                  <c:v>26.0</c:v>
                </c:pt>
                <c:pt idx="24">
                  <c:v>26.0</c:v>
                </c:pt>
                <c:pt idx="25">
                  <c:v>45.0</c:v>
                </c:pt>
                <c:pt idx="26">
                  <c:v>29.0</c:v>
                </c:pt>
                <c:pt idx="27">
                  <c:v>73.0</c:v>
                </c:pt>
                <c:pt idx="28">
                  <c:v>22.0</c:v>
                </c:pt>
                <c:pt idx="29">
                  <c:v>11.0</c:v>
                </c:pt>
                <c:pt idx="30">
                  <c:v>13.0</c:v>
                </c:pt>
                <c:pt idx="31">
                  <c:v>27.0</c:v>
                </c:pt>
                <c:pt idx="32">
                  <c:v>97.0</c:v>
                </c:pt>
                <c:pt idx="33">
                  <c:v>29.0</c:v>
                </c:pt>
                <c:pt idx="34">
                  <c:v>105.0</c:v>
                </c:pt>
                <c:pt idx="35">
                  <c:v>36.0</c:v>
                </c:pt>
                <c:pt idx="36">
                  <c:v>29.0</c:v>
                </c:pt>
                <c:pt idx="37">
                  <c:v>7.0</c:v>
                </c:pt>
                <c:pt idx="38">
                  <c:v>9.0</c:v>
                </c:pt>
                <c:pt idx="39">
                  <c:v>4.0</c:v>
                </c:pt>
                <c:pt idx="40">
                  <c:v>3.0</c:v>
                </c:pt>
                <c:pt idx="41">
                  <c:v>7.0</c:v>
                </c:pt>
                <c:pt idx="42">
                  <c:v>12.0</c:v>
                </c:pt>
                <c:pt idx="43">
                  <c:v>12.0</c:v>
                </c:pt>
                <c:pt idx="44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057088"/>
        <c:axId val="515054768"/>
      </c:barChart>
      <c:lineChart>
        <c:grouping val="standar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Sectio 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Blad1!$A$2:$A$46</c:f>
              <c:strCache>
                <c:ptCount val="45"/>
                <c:pt idx="0">
                  <c:v>Karlstad</c:v>
                </c:pt>
                <c:pt idx="1">
                  <c:v>Växjö</c:v>
                </c:pt>
                <c:pt idx="2">
                  <c:v>Kalmar</c:v>
                </c:pt>
                <c:pt idx="3">
                  <c:v>Skövde</c:v>
                </c:pt>
                <c:pt idx="4">
                  <c:v>Gävle</c:v>
                </c:pt>
                <c:pt idx="5">
                  <c:v>Linköping</c:v>
                </c:pt>
                <c:pt idx="6">
                  <c:v>Borås</c:v>
                </c:pt>
                <c:pt idx="7">
                  <c:v>Eksjö</c:v>
                </c:pt>
                <c:pt idx="8">
                  <c:v>Skellefteå</c:v>
                </c:pt>
                <c:pt idx="9">
                  <c:v>Ystad</c:v>
                </c:pt>
                <c:pt idx="10">
                  <c:v>Varberg</c:v>
                </c:pt>
                <c:pt idx="11">
                  <c:v>Norra Älvsborg</c:v>
                </c:pt>
                <c:pt idx="12">
                  <c:v>Västerås</c:v>
                </c:pt>
                <c:pt idx="13">
                  <c:v>Helsingborg</c:v>
                </c:pt>
                <c:pt idx="14">
                  <c:v>Hudiksvall</c:v>
                </c:pt>
                <c:pt idx="15">
                  <c:v>Göteborg</c:v>
                </c:pt>
                <c:pt idx="16">
                  <c:v>Jönköping</c:v>
                </c:pt>
                <c:pt idx="17">
                  <c:v>Örebro</c:v>
                </c:pt>
                <c:pt idx="18">
                  <c:v>Sth -BB Sth</c:v>
                </c:pt>
                <c:pt idx="19">
                  <c:v>Sundsvall</c:v>
                </c:pt>
                <c:pt idx="20">
                  <c:v>Karlskrona</c:v>
                </c:pt>
                <c:pt idx="21">
                  <c:v>Falun</c:v>
                </c:pt>
                <c:pt idx="22">
                  <c:v>Sth - KS Solna</c:v>
                </c:pt>
                <c:pt idx="23">
                  <c:v>Norrköping</c:v>
                </c:pt>
                <c:pt idx="24">
                  <c:v>Södertälje</c:v>
                </c:pt>
                <c:pt idx="25">
                  <c:v>Sth -KS Huddinge</c:v>
                </c:pt>
                <c:pt idx="26">
                  <c:v>Umeå</c:v>
                </c:pt>
                <c:pt idx="27">
                  <c:v>Sth -Danderyd</c:v>
                </c:pt>
                <c:pt idx="28">
                  <c:v>Kristianstad</c:v>
                </c:pt>
                <c:pt idx="29">
                  <c:v>Nyköping</c:v>
                </c:pt>
                <c:pt idx="30">
                  <c:v>Östersund</c:v>
                </c:pt>
                <c:pt idx="31">
                  <c:v>Eskilstuna</c:v>
                </c:pt>
                <c:pt idx="32">
                  <c:v>Sth -Södersjukhuset</c:v>
                </c:pt>
                <c:pt idx="33">
                  <c:v>Luleå</c:v>
                </c:pt>
                <c:pt idx="34">
                  <c:v>Lund/Malmö</c:v>
                </c:pt>
                <c:pt idx="35">
                  <c:v>Uppsala</c:v>
                </c:pt>
                <c:pt idx="36">
                  <c:v>Halmstad</c:v>
                </c:pt>
                <c:pt idx="37">
                  <c:v>Gällivare</c:v>
                </c:pt>
                <c:pt idx="38">
                  <c:v>Karlskoga</c:v>
                </c:pt>
                <c:pt idx="39">
                  <c:v>Lycksele</c:v>
                </c:pt>
                <c:pt idx="40">
                  <c:v>Sollefteå</c:v>
                </c:pt>
                <c:pt idx="41">
                  <c:v>Visby</c:v>
                </c:pt>
                <c:pt idx="42">
                  <c:v>Värnamo</c:v>
                </c:pt>
                <c:pt idx="43">
                  <c:v>Västervik</c:v>
                </c:pt>
                <c:pt idx="44">
                  <c:v>Örnsköldsvik</c:v>
                </c:pt>
              </c:strCache>
            </c:strRef>
          </c:cat>
          <c:val>
            <c:numRef>
              <c:f>Blad1!$C$2:$C$46</c:f>
              <c:numCache>
                <c:formatCode>0%</c:formatCode>
                <c:ptCount val="45"/>
                <c:pt idx="0">
                  <c:v>0.379310344827586</c:v>
                </c:pt>
                <c:pt idx="1">
                  <c:v>0.481481481481481</c:v>
                </c:pt>
                <c:pt idx="2">
                  <c:v>0.571428571428571</c:v>
                </c:pt>
                <c:pt idx="3">
                  <c:v>0.625</c:v>
                </c:pt>
                <c:pt idx="4">
                  <c:v>0.740740740740741</c:v>
                </c:pt>
                <c:pt idx="5">
                  <c:v>0.740740740740741</c:v>
                </c:pt>
                <c:pt idx="6">
                  <c:v>0.769230769230769</c:v>
                </c:pt>
                <c:pt idx="7">
                  <c:v>0.777777777777778</c:v>
                </c:pt>
                <c:pt idx="8">
                  <c:v>0.777777777777778</c:v>
                </c:pt>
                <c:pt idx="9">
                  <c:v>0.777777777777778</c:v>
                </c:pt>
                <c:pt idx="10">
                  <c:v>0.785714285714286</c:v>
                </c:pt>
                <c:pt idx="11">
                  <c:v>0.795454545454545</c:v>
                </c:pt>
                <c:pt idx="12">
                  <c:v>0.823529411764706</c:v>
                </c:pt>
                <c:pt idx="13">
                  <c:v>0.837837837837838</c:v>
                </c:pt>
                <c:pt idx="14">
                  <c:v>0.846153846153846</c:v>
                </c:pt>
                <c:pt idx="15">
                  <c:v>0.849206349206349</c:v>
                </c:pt>
                <c:pt idx="16">
                  <c:v>0.851851851851852</c:v>
                </c:pt>
                <c:pt idx="17">
                  <c:v>0.86046511627907</c:v>
                </c:pt>
                <c:pt idx="18">
                  <c:v>0.866666666666667</c:v>
                </c:pt>
                <c:pt idx="19">
                  <c:v>0.866666666666667</c:v>
                </c:pt>
                <c:pt idx="20">
                  <c:v>0.869565217391304</c:v>
                </c:pt>
                <c:pt idx="21">
                  <c:v>0.875</c:v>
                </c:pt>
                <c:pt idx="22">
                  <c:v>0.876923076923077</c:v>
                </c:pt>
                <c:pt idx="23">
                  <c:v>0.884615384615385</c:v>
                </c:pt>
                <c:pt idx="24">
                  <c:v>0.884615384615385</c:v>
                </c:pt>
                <c:pt idx="25">
                  <c:v>0.888888888888889</c:v>
                </c:pt>
                <c:pt idx="26">
                  <c:v>0.896551724137931</c:v>
                </c:pt>
                <c:pt idx="27">
                  <c:v>0.904109589041096</c:v>
                </c:pt>
                <c:pt idx="28">
                  <c:v>0.909090909090909</c:v>
                </c:pt>
                <c:pt idx="29">
                  <c:v>0.909090909090909</c:v>
                </c:pt>
                <c:pt idx="30">
                  <c:v>0.923076923076923</c:v>
                </c:pt>
                <c:pt idx="31">
                  <c:v>0.925925925925926</c:v>
                </c:pt>
                <c:pt idx="32">
                  <c:v>0.927835051546392</c:v>
                </c:pt>
                <c:pt idx="33">
                  <c:v>0.931034482758621</c:v>
                </c:pt>
                <c:pt idx="34">
                  <c:v>0.933333333333333</c:v>
                </c:pt>
                <c:pt idx="35">
                  <c:v>0.944444444444444</c:v>
                </c:pt>
                <c:pt idx="36">
                  <c:v>0.96551724137931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049616"/>
        <c:axId val="515051936"/>
      </c:lineChart>
      <c:catAx>
        <c:axId val="51504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sv-SE"/>
          </a:p>
        </c:txPr>
        <c:crossAx val="515051936"/>
        <c:crosses val="autoZero"/>
        <c:auto val="1"/>
        <c:lblAlgn val="ctr"/>
        <c:lblOffset val="100"/>
        <c:noMultiLvlLbl val="0"/>
      </c:catAx>
      <c:valAx>
        <c:axId val="515051936"/>
        <c:scaling>
          <c:orientation val="minMax"/>
          <c:max val="1.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endParaRPr lang="sv-SE"/>
          </a:p>
        </c:txPr>
        <c:crossAx val="515049616"/>
        <c:crosses val="autoZero"/>
        <c:crossBetween val="between"/>
      </c:valAx>
      <c:valAx>
        <c:axId val="515054768"/>
        <c:scaling>
          <c:orientation val="minMax"/>
          <c:max val="120.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sv-SE"/>
          </a:p>
        </c:txPr>
        <c:crossAx val="515057088"/>
        <c:crosses val="max"/>
        <c:crossBetween val="between"/>
      </c:valAx>
      <c:catAx>
        <c:axId val="5150570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15054768"/>
        <c:crosses val="autoZero"/>
        <c:auto val="1"/>
        <c:lblAlgn val="ctr"/>
        <c:lblOffset val="100"/>
        <c:noMultiLvlLbl val="0"/>
      </c:cat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654299632748115"/>
          <c:y val="0.107844422642242"/>
          <c:w val="0.136452649573423"/>
          <c:h val="0.174044539455629"/>
        </c:manualLayout>
      </c:layout>
      <c:overlay val="0"/>
      <c:txPr>
        <a:bodyPr/>
        <a:lstStyle/>
        <a:p>
          <a:pPr>
            <a:defRPr sz="2400">
              <a:solidFill>
                <a:srgbClr val="FFFFFF"/>
              </a:solidFill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4902668416448"/>
          <c:y val="0.065824010764656"/>
          <c:w val="0.920300962379702"/>
          <c:h val="0.88379336304948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Blad1!$D$1</c:f>
              <c:strCache>
                <c:ptCount val="1"/>
                <c:pt idx="0">
                  <c:v>diff 2015-2014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chemeClr val="tx1">
                  <a:lumMod val="15000"/>
                  <a:lumOff val="85000"/>
                </a:schemeClr>
              </a:solidFill>
            </a:ln>
          </c:spPr>
          <c:invertIfNegative val="0"/>
          <c:cat>
            <c:strRef>
              <c:f>Blad1!$A$2:$A$45</c:f>
              <c:strCache>
                <c:ptCount val="44"/>
                <c:pt idx="0">
                  <c:v>Sundsvall</c:v>
                </c:pt>
                <c:pt idx="1">
                  <c:v>Ystad</c:v>
                </c:pt>
                <c:pt idx="2">
                  <c:v>Varberg</c:v>
                </c:pt>
                <c:pt idx="3">
                  <c:v>Halmstad</c:v>
                </c:pt>
                <c:pt idx="4">
                  <c:v>Skellefteå</c:v>
                </c:pt>
                <c:pt idx="5">
                  <c:v>Örebro</c:v>
                </c:pt>
                <c:pt idx="6">
                  <c:v>Jönköping</c:v>
                </c:pt>
                <c:pt idx="7">
                  <c:v>Falun</c:v>
                </c:pt>
                <c:pt idx="8">
                  <c:v>Helsingborg</c:v>
                </c:pt>
                <c:pt idx="9">
                  <c:v>Umeå</c:v>
                </c:pt>
                <c:pt idx="10">
                  <c:v>Göteborg</c:v>
                </c:pt>
                <c:pt idx="11">
                  <c:v>Linköping</c:v>
                </c:pt>
                <c:pt idx="12">
                  <c:v>Örnsköldsvik</c:v>
                </c:pt>
                <c:pt idx="13">
                  <c:v>Västerås</c:v>
                </c:pt>
                <c:pt idx="14">
                  <c:v>Värnamo</c:v>
                </c:pt>
                <c:pt idx="15">
                  <c:v>Gällivare</c:v>
                </c:pt>
                <c:pt idx="16">
                  <c:v>Karlskoga</c:v>
                </c:pt>
                <c:pt idx="17">
                  <c:v>Luleå</c:v>
                </c:pt>
                <c:pt idx="18">
                  <c:v>Visby</c:v>
                </c:pt>
                <c:pt idx="19">
                  <c:v>Södertälje</c:v>
                </c:pt>
                <c:pt idx="20">
                  <c:v>Sth -KS Huddinge</c:v>
                </c:pt>
                <c:pt idx="21">
                  <c:v>Sollefteå</c:v>
                </c:pt>
                <c:pt idx="22">
                  <c:v>Hudiksvall</c:v>
                </c:pt>
                <c:pt idx="23">
                  <c:v>Lund/Malmö</c:v>
                </c:pt>
                <c:pt idx="24">
                  <c:v>Sth -Södersjukhuset</c:v>
                </c:pt>
                <c:pt idx="25">
                  <c:v>Karlskrona</c:v>
                </c:pt>
                <c:pt idx="26">
                  <c:v>Norrköping</c:v>
                </c:pt>
                <c:pt idx="27">
                  <c:v>Västervik</c:v>
                </c:pt>
                <c:pt idx="28">
                  <c:v>Eksjö</c:v>
                </c:pt>
                <c:pt idx="29">
                  <c:v>Sth -Danderyd</c:v>
                </c:pt>
                <c:pt idx="30">
                  <c:v>Eskilstuna</c:v>
                </c:pt>
                <c:pt idx="31">
                  <c:v>Sth -BB Sophia</c:v>
                </c:pt>
                <c:pt idx="32">
                  <c:v>Uppsala</c:v>
                </c:pt>
                <c:pt idx="33">
                  <c:v>Gävle</c:v>
                </c:pt>
                <c:pt idx="34">
                  <c:v>Sth -BB Sth</c:v>
                </c:pt>
                <c:pt idx="35">
                  <c:v>Skövde</c:v>
                </c:pt>
                <c:pt idx="36">
                  <c:v>Sth - KS Solna</c:v>
                </c:pt>
                <c:pt idx="37">
                  <c:v>Kalmar</c:v>
                </c:pt>
                <c:pt idx="38">
                  <c:v>Nyköping</c:v>
                </c:pt>
                <c:pt idx="39">
                  <c:v>Norra Älvsborg</c:v>
                </c:pt>
                <c:pt idx="40">
                  <c:v>Kristianstad</c:v>
                </c:pt>
                <c:pt idx="41">
                  <c:v>Lycksele</c:v>
                </c:pt>
                <c:pt idx="42">
                  <c:v>Borås</c:v>
                </c:pt>
                <c:pt idx="43">
                  <c:v>Östersund</c:v>
                </c:pt>
              </c:strCache>
            </c:strRef>
          </c:cat>
          <c:val>
            <c:numRef>
              <c:f>Blad1!$D$2:$D$45</c:f>
              <c:numCache>
                <c:formatCode>0.0%</c:formatCode>
                <c:ptCount val="44"/>
                <c:pt idx="0">
                  <c:v>-0.0466771736275282</c:v>
                </c:pt>
                <c:pt idx="1">
                  <c:v>-0.0448123620309051</c:v>
                </c:pt>
                <c:pt idx="2">
                  <c:v>-0.0297161942661485</c:v>
                </c:pt>
                <c:pt idx="3">
                  <c:v>-0.0286566971443739</c:v>
                </c:pt>
                <c:pt idx="4">
                  <c:v>-0.0178986437268029</c:v>
                </c:pt>
                <c:pt idx="5">
                  <c:v>-0.0150416058788566</c:v>
                </c:pt>
                <c:pt idx="6">
                  <c:v>-0.028294089913193</c:v>
                </c:pt>
                <c:pt idx="7">
                  <c:v>-0.0244988864142539</c:v>
                </c:pt>
                <c:pt idx="8">
                  <c:v>-0.0229234078707135</c:v>
                </c:pt>
                <c:pt idx="9">
                  <c:v>-0.0168956697926239</c:v>
                </c:pt>
                <c:pt idx="10">
                  <c:v>-0.0206338962389301</c:v>
                </c:pt>
                <c:pt idx="11">
                  <c:v>-0.00873890901454297</c:v>
                </c:pt>
                <c:pt idx="12">
                  <c:v>-0.0178115338083076</c:v>
                </c:pt>
                <c:pt idx="13">
                  <c:v>-0.0177676589382609</c:v>
                </c:pt>
                <c:pt idx="14">
                  <c:v>-0.0105910819218804</c:v>
                </c:pt>
                <c:pt idx="15">
                  <c:v>-0.0173689106709323</c:v>
                </c:pt>
                <c:pt idx="16">
                  <c:v>-0.012302036199095</c:v>
                </c:pt>
                <c:pt idx="17">
                  <c:v>-0.00666053579774163</c:v>
                </c:pt>
                <c:pt idx="18">
                  <c:v>-0.0112780103422802</c:v>
                </c:pt>
                <c:pt idx="19">
                  <c:v>-0.00628569746216804</c:v>
                </c:pt>
                <c:pt idx="20">
                  <c:v>-0.00420131418270628</c:v>
                </c:pt>
                <c:pt idx="21">
                  <c:v>-0.00170940170940171</c:v>
                </c:pt>
                <c:pt idx="22">
                  <c:v>-0.0017361111111111</c:v>
                </c:pt>
                <c:pt idx="23">
                  <c:v>-0.00146709816612729</c:v>
                </c:pt>
                <c:pt idx="24">
                  <c:v>-0.00150151141148673</c:v>
                </c:pt>
                <c:pt idx="25">
                  <c:v>-0.00107262741041886</c:v>
                </c:pt>
                <c:pt idx="26">
                  <c:v>-0.000863359042247033</c:v>
                </c:pt>
                <c:pt idx="27">
                  <c:v>-0.000116890707188774</c:v>
                </c:pt>
                <c:pt idx="28">
                  <c:v>0.0</c:v>
                </c:pt>
                <c:pt idx="29">
                  <c:v>0.00627455887513879</c:v>
                </c:pt>
                <c:pt idx="30">
                  <c:v>0.00539568345323742</c:v>
                </c:pt>
                <c:pt idx="31">
                  <c:v>0.00558519460415745</c:v>
                </c:pt>
                <c:pt idx="32">
                  <c:v>0.00799167481631936</c:v>
                </c:pt>
                <c:pt idx="33">
                  <c:v>0.00693835739405013</c:v>
                </c:pt>
                <c:pt idx="34">
                  <c:v>0.0103312354127075</c:v>
                </c:pt>
                <c:pt idx="35">
                  <c:v>0.00911825390906605</c:v>
                </c:pt>
                <c:pt idx="36">
                  <c:v>0.0144119002574281</c:v>
                </c:pt>
                <c:pt idx="37">
                  <c:v>0.0180423087639582</c:v>
                </c:pt>
                <c:pt idx="38">
                  <c:v>0.0252865997476825</c:v>
                </c:pt>
                <c:pt idx="39">
                  <c:v>0.0194409995268876</c:v>
                </c:pt>
                <c:pt idx="40">
                  <c:v>0.0137867431095655</c:v>
                </c:pt>
                <c:pt idx="41">
                  <c:v>0.0361042793900639</c:v>
                </c:pt>
                <c:pt idx="42">
                  <c:v>0.0266277382434241</c:v>
                </c:pt>
                <c:pt idx="43">
                  <c:v>0.0328268739984569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15303984"/>
        <c:axId val="376268560"/>
      </c:barChart>
      <c:lineChart>
        <c:grouping val="standard"/>
        <c:varyColors val="0"/>
        <c:ser>
          <c:idx val="1"/>
          <c:order val="0"/>
          <c:tx>
            <c:strRef>
              <c:f>Blad1!$B$1</c:f>
              <c:strCache>
                <c:ptCount val="1"/>
                <c:pt idx="0">
                  <c:v>2014</c:v>
                </c:pt>
              </c:strCache>
            </c:strRef>
          </c:tx>
          <c:spPr>
            <a:ln w="38100" cmpd="sng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9525">
                <a:noFill/>
              </a:ln>
            </c:spPr>
          </c:marker>
          <c:dPt>
            <c:idx val="27"/>
            <c:marker>
              <c:spPr>
                <a:noFill/>
                <a:ln w="9525">
                  <a:noFill/>
                </a:ln>
              </c:spPr>
            </c:marker>
            <c:bubble3D val="0"/>
          </c:dPt>
          <c:cat>
            <c:strRef>
              <c:f>Blad1!$A$2:$A$45</c:f>
              <c:strCache>
                <c:ptCount val="44"/>
                <c:pt idx="0">
                  <c:v>Sundsvall</c:v>
                </c:pt>
                <c:pt idx="1">
                  <c:v>Ystad</c:v>
                </c:pt>
                <c:pt idx="2">
                  <c:v>Varberg</c:v>
                </c:pt>
                <c:pt idx="3">
                  <c:v>Halmstad</c:v>
                </c:pt>
                <c:pt idx="4">
                  <c:v>Skellefteå</c:v>
                </c:pt>
                <c:pt idx="5">
                  <c:v>Örebro</c:v>
                </c:pt>
                <c:pt idx="6">
                  <c:v>Jönköping</c:v>
                </c:pt>
                <c:pt idx="7">
                  <c:v>Falun</c:v>
                </c:pt>
                <c:pt idx="8">
                  <c:v>Helsingborg</c:v>
                </c:pt>
                <c:pt idx="9">
                  <c:v>Umeå</c:v>
                </c:pt>
                <c:pt idx="10">
                  <c:v>Göteborg</c:v>
                </c:pt>
                <c:pt idx="11">
                  <c:v>Linköping</c:v>
                </c:pt>
                <c:pt idx="12">
                  <c:v>Örnsköldsvik</c:v>
                </c:pt>
                <c:pt idx="13">
                  <c:v>Västerås</c:v>
                </c:pt>
                <c:pt idx="14">
                  <c:v>Värnamo</c:v>
                </c:pt>
                <c:pt idx="15">
                  <c:v>Gällivare</c:v>
                </c:pt>
                <c:pt idx="16">
                  <c:v>Karlskoga</c:v>
                </c:pt>
                <c:pt idx="17">
                  <c:v>Luleå</c:v>
                </c:pt>
                <c:pt idx="18">
                  <c:v>Visby</c:v>
                </c:pt>
                <c:pt idx="19">
                  <c:v>Södertälje</c:v>
                </c:pt>
                <c:pt idx="20">
                  <c:v>Sth -KS Huddinge</c:v>
                </c:pt>
                <c:pt idx="21">
                  <c:v>Sollefteå</c:v>
                </c:pt>
                <c:pt idx="22">
                  <c:v>Hudiksvall</c:v>
                </c:pt>
                <c:pt idx="23">
                  <c:v>Lund/Malmö</c:v>
                </c:pt>
                <c:pt idx="24">
                  <c:v>Sth -Södersjukhuset</c:v>
                </c:pt>
                <c:pt idx="25">
                  <c:v>Karlskrona</c:v>
                </c:pt>
                <c:pt idx="26">
                  <c:v>Norrköping</c:v>
                </c:pt>
                <c:pt idx="27">
                  <c:v>Västervik</c:v>
                </c:pt>
                <c:pt idx="28">
                  <c:v>Eksjö</c:v>
                </c:pt>
                <c:pt idx="29">
                  <c:v>Sth -Danderyd</c:v>
                </c:pt>
                <c:pt idx="30">
                  <c:v>Eskilstuna</c:v>
                </c:pt>
                <c:pt idx="31">
                  <c:v>Sth -BB Sophia</c:v>
                </c:pt>
                <c:pt idx="32">
                  <c:v>Uppsala</c:v>
                </c:pt>
                <c:pt idx="33">
                  <c:v>Gävle</c:v>
                </c:pt>
                <c:pt idx="34">
                  <c:v>Sth -BB Sth</c:v>
                </c:pt>
                <c:pt idx="35">
                  <c:v>Skövde</c:v>
                </c:pt>
                <c:pt idx="36">
                  <c:v>Sth - KS Solna</c:v>
                </c:pt>
                <c:pt idx="37">
                  <c:v>Kalmar</c:v>
                </c:pt>
                <c:pt idx="38">
                  <c:v>Nyköping</c:v>
                </c:pt>
                <c:pt idx="39">
                  <c:v>Norra Älvsborg</c:v>
                </c:pt>
                <c:pt idx="40">
                  <c:v>Kristianstad</c:v>
                </c:pt>
                <c:pt idx="41">
                  <c:v>Lycksele</c:v>
                </c:pt>
                <c:pt idx="42">
                  <c:v>Borås</c:v>
                </c:pt>
                <c:pt idx="43">
                  <c:v>Östersund</c:v>
                </c:pt>
              </c:strCache>
            </c:strRef>
          </c:cat>
          <c:val>
            <c:numRef>
              <c:f>Blad1!$B$2:$B$45</c:f>
              <c:numCache>
                <c:formatCode>0.0%</c:formatCode>
                <c:ptCount val="44"/>
                <c:pt idx="0">
                  <c:v>0.091358024691358</c:v>
                </c:pt>
                <c:pt idx="1">
                  <c:v>0.1</c:v>
                </c:pt>
                <c:pt idx="2">
                  <c:v>0.0739762219286658</c:v>
                </c:pt>
                <c:pt idx="3">
                  <c:v>0.079696394686907</c:v>
                </c:pt>
                <c:pt idx="4">
                  <c:v>0.0572687224669603</c:v>
                </c:pt>
                <c:pt idx="5">
                  <c:v>0.0540201005025126</c:v>
                </c:pt>
                <c:pt idx="6">
                  <c:v>0.104201680672269</c:v>
                </c:pt>
                <c:pt idx="7">
                  <c:v>0.0924276169265033</c:v>
                </c:pt>
                <c:pt idx="8">
                  <c:v>0.0915887850467289</c:v>
                </c:pt>
                <c:pt idx="9">
                  <c:v>0.0721442885771543</c:v>
                </c:pt>
                <c:pt idx="10">
                  <c:v>0.0925925925925926</c:v>
                </c:pt>
                <c:pt idx="11">
                  <c:v>0.0396912899669239</c:v>
                </c:pt>
                <c:pt idx="12">
                  <c:v>0.0813953488372093</c:v>
                </c:pt>
                <c:pt idx="13">
                  <c:v>0.0847651775486827</c:v>
                </c:pt>
                <c:pt idx="14">
                  <c:v>0.0760456273764258</c:v>
                </c:pt>
                <c:pt idx="15">
                  <c:v>0.131826741996233</c:v>
                </c:pt>
                <c:pt idx="16">
                  <c:v>0.09375</c:v>
                </c:pt>
                <c:pt idx="17">
                  <c:v>0.0562180579216354</c:v>
                </c:pt>
                <c:pt idx="18">
                  <c:v>0.114503816793893</c:v>
                </c:pt>
                <c:pt idx="19">
                  <c:v>0.0806100217864924</c:v>
                </c:pt>
                <c:pt idx="20">
                  <c:v>0.081787521079258</c:v>
                </c:pt>
                <c:pt idx="21">
                  <c:v>0.0615384615384615</c:v>
                </c:pt>
                <c:pt idx="22">
                  <c:v>0.0798611111111111</c:v>
                </c:pt>
                <c:pt idx="23">
                  <c:v>0.0690399137001079</c:v>
                </c:pt>
                <c:pt idx="24">
                  <c:v>0.0754451733833177</c:v>
                </c:pt>
                <c:pt idx="25">
                  <c:v>0.0618101545253863</c:v>
                </c:pt>
                <c:pt idx="26">
                  <c:v>0.0596868884540117</c:v>
                </c:pt>
                <c:pt idx="27">
                  <c:v>0.0932203389830508</c:v>
                </c:pt>
                <c:pt idx="28">
                  <c:v>0.0740740740740741</c:v>
                </c:pt>
                <c:pt idx="29">
                  <c:v>0.112327188940092</c:v>
                </c:pt>
                <c:pt idx="30">
                  <c:v>0.0899280575539568</c:v>
                </c:pt>
                <c:pt idx="31">
                  <c:v>0.0726102941176471</c:v>
                </c:pt>
                <c:pt idx="32">
                  <c:v>0.100473933649289</c:v>
                </c:pt>
                <c:pt idx="33">
                  <c:v>0.0837988826815642</c:v>
                </c:pt>
                <c:pt idx="34">
                  <c:v>0.0938735177865612</c:v>
                </c:pt>
                <c:pt idx="35">
                  <c:v>0.0764163372859025</c:v>
                </c:pt>
                <c:pt idx="36">
                  <c:v>0.0848952590959206</c:v>
                </c:pt>
                <c:pt idx="37">
                  <c:v>0.0623700623700624</c:v>
                </c:pt>
                <c:pt idx="38">
                  <c:v>0.0847457627118644</c:v>
                </c:pt>
                <c:pt idx="39">
                  <c:v>0.0541727672035139</c:v>
                </c:pt>
                <c:pt idx="40">
                  <c:v>0.0376712328767123</c:v>
                </c:pt>
                <c:pt idx="41">
                  <c:v>0.0947368421052631</c:v>
                </c:pt>
                <c:pt idx="42">
                  <c:v>0.0638540478905359</c:v>
                </c:pt>
                <c:pt idx="43">
                  <c:v>0.041871921182266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Blad1!$C$1</c:f>
              <c:strCache>
                <c:ptCount val="1"/>
                <c:pt idx="0">
                  <c:v>2015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</c:spPr>
          <c:marker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c:spPr>
          </c:marker>
          <c:cat>
            <c:strRef>
              <c:f>Blad1!$A$2:$A$45</c:f>
              <c:strCache>
                <c:ptCount val="44"/>
                <c:pt idx="0">
                  <c:v>Sundsvall</c:v>
                </c:pt>
                <c:pt idx="1">
                  <c:v>Ystad</c:v>
                </c:pt>
                <c:pt idx="2">
                  <c:v>Varberg</c:v>
                </c:pt>
                <c:pt idx="3">
                  <c:v>Halmstad</c:v>
                </c:pt>
                <c:pt idx="4">
                  <c:v>Skellefteå</c:v>
                </c:pt>
                <c:pt idx="5">
                  <c:v>Örebro</c:v>
                </c:pt>
                <c:pt idx="6">
                  <c:v>Jönköping</c:v>
                </c:pt>
                <c:pt idx="7">
                  <c:v>Falun</c:v>
                </c:pt>
                <c:pt idx="8">
                  <c:v>Helsingborg</c:v>
                </c:pt>
                <c:pt idx="9">
                  <c:v>Umeå</c:v>
                </c:pt>
                <c:pt idx="10">
                  <c:v>Göteborg</c:v>
                </c:pt>
                <c:pt idx="11">
                  <c:v>Linköping</c:v>
                </c:pt>
                <c:pt idx="12">
                  <c:v>Örnsköldsvik</c:v>
                </c:pt>
                <c:pt idx="13">
                  <c:v>Västerås</c:v>
                </c:pt>
                <c:pt idx="14">
                  <c:v>Värnamo</c:v>
                </c:pt>
                <c:pt idx="15">
                  <c:v>Gällivare</c:v>
                </c:pt>
                <c:pt idx="16">
                  <c:v>Karlskoga</c:v>
                </c:pt>
                <c:pt idx="17">
                  <c:v>Luleå</c:v>
                </c:pt>
                <c:pt idx="18">
                  <c:v>Visby</c:v>
                </c:pt>
                <c:pt idx="19">
                  <c:v>Södertälje</c:v>
                </c:pt>
                <c:pt idx="20">
                  <c:v>Sth -KS Huddinge</c:v>
                </c:pt>
                <c:pt idx="21">
                  <c:v>Sollefteå</c:v>
                </c:pt>
                <c:pt idx="22">
                  <c:v>Hudiksvall</c:v>
                </c:pt>
                <c:pt idx="23">
                  <c:v>Lund/Malmö</c:v>
                </c:pt>
                <c:pt idx="24">
                  <c:v>Sth -Södersjukhuset</c:v>
                </c:pt>
                <c:pt idx="25">
                  <c:v>Karlskrona</c:v>
                </c:pt>
                <c:pt idx="26">
                  <c:v>Norrköping</c:v>
                </c:pt>
                <c:pt idx="27">
                  <c:v>Västervik</c:v>
                </c:pt>
                <c:pt idx="28">
                  <c:v>Eksjö</c:v>
                </c:pt>
                <c:pt idx="29">
                  <c:v>Sth -Danderyd</c:v>
                </c:pt>
                <c:pt idx="30">
                  <c:v>Eskilstuna</c:v>
                </c:pt>
                <c:pt idx="31">
                  <c:v>Sth -BB Sophia</c:v>
                </c:pt>
                <c:pt idx="32">
                  <c:v>Uppsala</c:v>
                </c:pt>
                <c:pt idx="33">
                  <c:v>Gävle</c:v>
                </c:pt>
                <c:pt idx="34">
                  <c:v>Sth -BB Sth</c:v>
                </c:pt>
                <c:pt idx="35">
                  <c:v>Skövde</c:v>
                </c:pt>
                <c:pt idx="36">
                  <c:v>Sth - KS Solna</c:v>
                </c:pt>
                <c:pt idx="37">
                  <c:v>Kalmar</c:v>
                </c:pt>
                <c:pt idx="38">
                  <c:v>Nyköping</c:v>
                </c:pt>
                <c:pt idx="39">
                  <c:v>Norra Älvsborg</c:v>
                </c:pt>
                <c:pt idx="40">
                  <c:v>Kristianstad</c:v>
                </c:pt>
                <c:pt idx="41">
                  <c:v>Lycksele</c:v>
                </c:pt>
                <c:pt idx="42">
                  <c:v>Borås</c:v>
                </c:pt>
                <c:pt idx="43">
                  <c:v>Östersund</c:v>
                </c:pt>
              </c:strCache>
            </c:strRef>
          </c:cat>
          <c:val>
            <c:numRef>
              <c:f>Blad1!$C$2:$C$45</c:f>
              <c:numCache>
                <c:formatCode>0.0%</c:formatCode>
                <c:ptCount val="44"/>
                <c:pt idx="0">
                  <c:v>0.0446808510638298</c:v>
                </c:pt>
                <c:pt idx="1">
                  <c:v>0.0551876379690949</c:v>
                </c:pt>
                <c:pt idx="2">
                  <c:v>0.0442600276625173</c:v>
                </c:pt>
                <c:pt idx="3">
                  <c:v>0.0510396975425331</c:v>
                </c:pt>
                <c:pt idx="4">
                  <c:v>0.0393700787401575</c:v>
                </c:pt>
                <c:pt idx="5">
                  <c:v>0.0389784946236559</c:v>
                </c:pt>
                <c:pt idx="6">
                  <c:v>0.0759075907590759</c:v>
                </c:pt>
                <c:pt idx="7">
                  <c:v>0.0679287305122494</c:v>
                </c:pt>
                <c:pt idx="8">
                  <c:v>0.0686653771760155</c:v>
                </c:pt>
                <c:pt idx="9">
                  <c:v>0.0552486187845304</c:v>
                </c:pt>
                <c:pt idx="10">
                  <c:v>0.0719586963536625</c:v>
                </c:pt>
                <c:pt idx="11">
                  <c:v>0.0309523809523809</c:v>
                </c:pt>
                <c:pt idx="12">
                  <c:v>0.0635838150289017</c:v>
                </c:pt>
                <c:pt idx="13">
                  <c:v>0.0669975186104218</c:v>
                </c:pt>
                <c:pt idx="14">
                  <c:v>0.0654545454545454</c:v>
                </c:pt>
                <c:pt idx="15">
                  <c:v>0.114457831325301</c:v>
                </c:pt>
                <c:pt idx="16">
                  <c:v>0.081447963800905</c:v>
                </c:pt>
                <c:pt idx="17">
                  <c:v>0.0495575221238938</c:v>
                </c:pt>
                <c:pt idx="18">
                  <c:v>0.103225806451613</c:v>
                </c:pt>
                <c:pt idx="19">
                  <c:v>0.0743243243243243</c:v>
                </c:pt>
                <c:pt idx="20">
                  <c:v>0.0775862068965517</c:v>
                </c:pt>
                <c:pt idx="21">
                  <c:v>0.0598290598290598</c:v>
                </c:pt>
                <c:pt idx="22">
                  <c:v>0.078125</c:v>
                </c:pt>
                <c:pt idx="23">
                  <c:v>0.0675728155339806</c:v>
                </c:pt>
                <c:pt idx="24">
                  <c:v>0.073943661971831</c:v>
                </c:pt>
                <c:pt idx="25">
                  <c:v>0.0607375271149674</c:v>
                </c:pt>
                <c:pt idx="26">
                  <c:v>0.0588235294117647</c:v>
                </c:pt>
                <c:pt idx="27">
                  <c:v>0.093103448275862</c:v>
                </c:pt>
                <c:pt idx="28">
                  <c:v>0.0740740740740741</c:v>
                </c:pt>
                <c:pt idx="29">
                  <c:v>0.118601747815231</c:v>
                </c:pt>
                <c:pt idx="30">
                  <c:v>0.0953237410071942</c:v>
                </c:pt>
                <c:pt idx="31">
                  <c:v>0.0781954887218045</c:v>
                </c:pt>
                <c:pt idx="32">
                  <c:v>0.108465608465608</c:v>
                </c:pt>
                <c:pt idx="33">
                  <c:v>0.0907372400756143</c:v>
                </c:pt>
                <c:pt idx="34">
                  <c:v>0.104204753199269</c:v>
                </c:pt>
                <c:pt idx="35">
                  <c:v>0.0855345911949685</c:v>
                </c:pt>
                <c:pt idx="36">
                  <c:v>0.0993071593533487</c:v>
                </c:pt>
                <c:pt idx="37">
                  <c:v>0.0804123711340206</c:v>
                </c:pt>
                <c:pt idx="38">
                  <c:v>0.110032362459547</c:v>
                </c:pt>
                <c:pt idx="39">
                  <c:v>0.0736137667304015</c:v>
                </c:pt>
                <c:pt idx="40">
                  <c:v>0.0514579759862779</c:v>
                </c:pt>
                <c:pt idx="41">
                  <c:v>0.130841121495327</c:v>
                </c:pt>
                <c:pt idx="42">
                  <c:v>0.09048178613396</c:v>
                </c:pt>
                <c:pt idx="43">
                  <c:v>0.0746987951807229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Blad1!$A$2:$A$45</c:f>
              <c:strCache>
                <c:ptCount val="44"/>
                <c:pt idx="0">
                  <c:v>Sundsvall</c:v>
                </c:pt>
                <c:pt idx="1">
                  <c:v>Ystad</c:v>
                </c:pt>
                <c:pt idx="2">
                  <c:v>Varberg</c:v>
                </c:pt>
                <c:pt idx="3">
                  <c:v>Halmstad</c:v>
                </c:pt>
                <c:pt idx="4">
                  <c:v>Skellefteå</c:v>
                </c:pt>
                <c:pt idx="5">
                  <c:v>Örebro</c:v>
                </c:pt>
                <c:pt idx="6">
                  <c:v>Jönköping</c:v>
                </c:pt>
                <c:pt idx="7">
                  <c:v>Falun</c:v>
                </c:pt>
                <c:pt idx="8">
                  <c:v>Helsingborg</c:v>
                </c:pt>
                <c:pt idx="9">
                  <c:v>Umeå</c:v>
                </c:pt>
                <c:pt idx="10">
                  <c:v>Göteborg</c:v>
                </c:pt>
                <c:pt idx="11">
                  <c:v>Linköping</c:v>
                </c:pt>
                <c:pt idx="12">
                  <c:v>Örnsköldsvik</c:v>
                </c:pt>
                <c:pt idx="13">
                  <c:v>Västerås</c:v>
                </c:pt>
                <c:pt idx="14">
                  <c:v>Värnamo</c:v>
                </c:pt>
                <c:pt idx="15">
                  <c:v>Gällivare</c:v>
                </c:pt>
                <c:pt idx="16">
                  <c:v>Karlskoga</c:v>
                </c:pt>
                <c:pt idx="17">
                  <c:v>Luleå</c:v>
                </c:pt>
                <c:pt idx="18">
                  <c:v>Visby</c:v>
                </c:pt>
                <c:pt idx="19">
                  <c:v>Södertälje</c:v>
                </c:pt>
                <c:pt idx="20">
                  <c:v>Sth -KS Huddinge</c:v>
                </c:pt>
                <c:pt idx="21">
                  <c:v>Sollefteå</c:v>
                </c:pt>
                <c:pt idx="22">
                  <c:v>Hudiksvall</c:v>
                </c:pt>
                <c:pt idx="23">
                  <c:v>Lund/Malmö</c:v>
                </c:pt>
                <c:pt idx="24">
                  <c:v>Sth -Södersjukhuset</c:v>
                </c:pt>
                <c:pt idx="25">
                  <c:v>Karlskrona</c:v>
                </c:pt>
                <c:pt idx="26">
                  <c:v>Norrköping</c:v>
                </c:pt>
                <c:pt idx="27">
                  <c:v>Västervik</c:v>
                </c:pt>
                <c:pt idx="28">
                  <c:v>Eksjö</c:v>
                </c:pt>
                <c:pt idx="29">
                  <c:v>Sth -Danderyd</c:v>
                </c:pt>
                <c:pt idx="30">
                  <c:v>Eskilstuna</c:v>
                </c:pt>
                <c:pt idx="31">
                  <c:v>Sth -BB Sophia</c:v>
                </c:pt>
                <c:pt idx="32">
                  <c:v>Uppsala</c:v>
                </c:pt>
                <c:pt idx="33">
                  <c:v>Gävle</c:v>
                </c:pt>
                <c:pt idx="34">
                  <c:v>Sth -BB Sth</c:v>
                </c:pt>
                <c:pt idx="35">
                  <c:v>Skövde</c:v>
                </c:pt>
                <c:pt idx="36">
                  <c:v>Sth - KS Solna</c:v>
                </c:pt>
                <c:pt idx="37">
                  <c:v>Kalmar</c:v>
                </c:pt>
                <c:pt idx="38">
                  <c:v>Nyköping</c:v>
                </c:pt>
                <c:pt idx="39">
                  <c:v>Norra Älvsborg</c:v>
                </c:pt>
                <c:pt idx="40">
                  <c:v>Kristianstad</c:v>
                </c:pt>
                <c:pt idx="41">
                  <c:v>Lycksele</c:v>
                </c:pt>
                <c:pt idx="42">
                  <c:v>Borås</c:v>
                </c:pt>
                <c:pt idx="43">
                  <c:v>Östersund</c:v>
                </c:pt>
              </c:strCache>
            </c:strRef>
          </c:cat>
          <c:val>
            <c:numRef>
              <c:f>Blad1!#REF!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303984"/>
        <c:axId val="376268560"/>
      </c:lineChart>
      <c:catAx>
        <c:axId val="51530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6268560"/>
        <c:crosses val="autoZero"/>
        <c:auto val="1"/>
        <c:lblAlgn val="ctr"/>
        <c:lblOffset val="100"/>
        <c:noMultiLvlLbl val="0"/>
      </c:catAx>
      <c:valAx>
        <c:axId val="376268560"/>
        <c:scaling>
          <c:orientation val="minMax"/>
          <c:max val="0.14"/>
          <c:min val="-0.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3039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4902668416448"/>
          <c:y val="0.065824010764656"/>
          <c:w val="0.920300962379702"/>
          <c:h val="0.88379336304948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Blad1!$D$1</c:f>
              <c:strCache>
                <c:ptCount val="1"/>
                <c:pt idx="0">
                  <c:v>diff 2016-2015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chemeClr val="tx1">
                  <a:lumMod val="15000"/>
                  <a:lumOff val="85000"/>
                </a:schemeClr>
              </a:solidFill>
            </a:ln>
          </c:spPr>
          <c:invertIfNegative val="0"/>
          <c:cat>
            <c:strRef>
              <c:f>Blad1!$A$2:$A$44</c:f>
              <c:strCache>
                <c:ptCount val="43"/>
                <c:pt idx="0">
                  <c:v>Lycksele</c:v>
                </c:pt>
                <c:pt idx="1">
                  <c:v>Nyköping</c:v>
                </c:pt>
                <c:pt idx="2">
                  <c:v>Eksjö</c:v>
                </c:pt>
                <c:pt idx="3">
                  <c:v>Kalmar</c:v>
                </c:pt>
                <c:pt idx="4">
                  <c:v>Örnsköldsvik</c:v>
                </c:pt>
                <c:pt idx="5">
                  <c:v>Skövde</c:v>
                </c:pt>
                <c:pt idx="6">
                  <c:v>Visby</c:v>
                </c:pt>
                <c:pt idx="7">
                  <c:v>Uppsala</c:v>
                </c:pt>
                <c:pt idx="8">
                  <c:v>Eskilstuna</c:v>
                </c:pt>
                <c:pt idx="9">
                  <c:v>Sth-BB Sth</c:v>
                </c:pt>
                <c:pt idx="10">
                  <c:v>Sth-KS Solna</c:v>
                </c:pt>
                <c:pt idx="11">
                  <c:v>Falun</c:v>
                </c:pt>
                <c:pt idx="12">
                  <c:v>Jönköping</c:v>
                </c:pt>
                <c:pt idx="13">
                  <c:v>Sth-Danderyd</c:v>
                </c:pt>
                <c:pt idx="14">
                  <c:v>Norra Älvsborg</c:v>
                </c:pt>
                <c:pt idx="15">
                  <c:v>Lund/Malmö</c:v>
                </c:pt>
                <c:pt idx="16">
                  <c:v>Göteborg</c:v>
                </c:pt>
                <c:pt idx="17">
                  <c:v>Gällivare</c:v>
                </c:pt>
                <c:pt idx="18">
                  <c:v>Östersund</c:v>
                </c:pt>
                <c:pt idx="19">
                  <c:v>Västervik</c:v>
                </c:pt>
                <c:pt idx="20">
                  <c:v>Gävle</c:v>
                </c:pt>
                <c:pt idx="21">
                  <c:v>Linköping</c:v>
                </c:pt>
                <c:pt idx="22">
                  <c:v>Borås</c:v>
                </c:pt>
                <c:pt idx="23">
                  <c:v>Hudiksvall</c:v>
                </c:pt>
                <c:pt idx="24">
                  <c:v>Karlskrona</c:v>
                </c:pt>
                <c:pt idx="25">
                  <c:v>Luleå</c:v>
                </c:pt>
                <c:pt idx="26">
                  <c:v>Norrköping</c:v>
                </c:pt>
                <c:pt idx="27">
                  <c:v>Helsingborg</c:v>
                </c:pt>
                <c:pt idx="28">
                  <c:v>Sth-KS Huddinge</c:v>
                </c:pt>
                <c:pt idx="29">
                  <c:v>Växjö</c:v>
                </c:pt>
                <c:pt idx="30">
                  <c:v>Sundsvall</c:v>
                </c:pt>
                <c:pt idx="31">
                  <c:v>Kristianstad</c:v>
                </c:pt>
                <c:pt idx="32">
                  <c:v>Karlstad</c:v>
                </c:pt>
                <c:pt idx="33">
                  <c:v>Sth-Södersjukhuset</c:v>
                </c:pt>
                <c:pt idx="34">
                  <c:v>Västerås</c:v>
                </c:pt>
                <c:pt idx="35">
                  <c:v>Karlskoga</c:v>
                </c:pt>
                <c:pt idx="36">
                  <c:v>Varberg</c:v>
                </c:pt>
                <c:pt idx="37">
                  <c:v>Halmstad</c:v>
                </c:pt>
                <c:pt idx="38">
                  <c:v>Ystad</c:v>
                </c:pt>
                <c:pt idx="39">
                  <c:v>Sollefteå</c:v>
                </c:pt>
                <c:pt idx="40">
                  <c:v>Södertälje</c:v>
                </c:pt>
                <c:pt idx="41">
                  <c:v>Värnamo</c:v>
                </c:pt>
                <c:pt idx="42">
                  <c:v>Örebro</c:v>
                </c:pt>
              </c:strCache>
            </c:strRef>
          </c:cat>
          <c:val>
            <c:numRef>
              <c:f>Blad1!$D$2:$D$44</c:f>
              <c:numCache>
                <c:formatCode>0.0%</c:formatCode>
                <c:ptCount val="43"/>
                <c:pt idx="0">
                  <c:v>-0.040751031405237</c:v>
                </c:pt>
                <c:pt idx="1">
                  <c:v>-0.0326130076208372</c:v>
                </c:pt>
                <c:pt idx="2">
                  <c:v>-0.0271532529597046</c:v>
                </c:pt>
                <c:pt idx="3">
                  <c:v>-0.0256755290287575</c:v>
                </c:pt>
                <c:pt idx="4">
                  <c:v>-0.0176068035346489</c:v>
                </c:pt>
                <c:pt idx="5">
                  <c:v>-0.0155345911949685</c:v>
                </c:pt>
                <c:pt idx="6">
                  <c:v>-0.0140538319293199</c:v>
                </c:pt>
                <c:pt idx="7">
                  <c:v>-0.0123117623117623</c:v>
                </c:pt>
                <c:pt idx="8">
                  <c:v>-0.0115541074993408</c:v>
                </c:pt>
                <c:pt idx="9">
                  <c:v>-0.0114133421563239</c:v>
                </c:pt>
                <c:pt idx="10">
                  <c:v>-0.00895808337798938</c:v>
                </c:pt>
                <c:pt idx="11">
                  <c:v>-0.00862402703576682</c:v>
                </c:pt>
                <c:pt idx="12">
                  <c:v>-0.00737176521390457</c:v>
                </c:pt>
                <c:pt idx="13">
                  <c:v>-0.00663855763118187</c:v>
                </c:pt>
                <c:pt idx="14">
                  <c:v>-0.00513346654278426</c:v>
                </c:pt>
                <c:pt idx="15">
                  <c:v>-0.00505009652271195</c:v>
                </c:pt>
                <c:pt idx="16">
                  <c:v>-0.00501308965910181</c:v>
                </c:pt>
                <c:pt idx="17">
                  <c:v>-0.00334672021419009</c:v>
                </c:pt>
                <c:pt idx="18">
                  <c:v>-0.00309974983466084</c:v>
                </c:pt>
                <c:pt idx="19">
                  <c:v>-0.00251111378108855</c:v>
                </c:pt>
                <c:pt idx="20">
                  <c:v>-0.000497829394214735</c:v>
                </c:pt>
                <c:pt idx="21">
                  <c:v>0.000849739188961799</c:v>
                </c:pt>
                <c:pt idx="22">
                  <c:v>0.00172458049611679</c:v>
                </c:pt>
                <c:pt idx="23">
                  <c:v>0.003125</c:v>
                </c:pt>
                <c:pt idx="24">
                  <c:v>0.0045305381530978</c:v>
                </c:pt>
                <c:pt idx="25">
                  <c:v>0.00457781622197086</c:v>
                </c:pt>
                <c:pt idx="26">
                  <c:v>0.00538412086145934</c:v>
                </c:pt>
                <c:pt idx="27">
                  <c:v>0.0072359510972293</c:v>
                </c:pt>
                <c:pt idx="28">
                  <c:v>0.00784910636626357</c:v>
                </c:pt>
                <c:pt idx="29">
                  <c:v>0.00848966030571407</c:v>
                </c:pt>
                <c:pt idx="30">
                  <c:v>0.00859783746076037</c:v>
                </c:pt>
                <c:pt idx="31">
                  <c:v>0.00976651380964049</c:v>
                </c:pt>
                <c:pt idx="32">
                  <c:v>0.0102279229448789</c:v>
                </c:pt>
                <c:pt idx="33">
                  <c:v>0.010487767994006</c:v>
                </c:pt>
                <c:pt idx="34">
                  <c:v>0.0126484990886932</c:v>
                </c:pt>
                <c:pt idx="35">
                  <c:v>0.0135241032382012</c:v>
                </c:pt>
                <c:pt idx="36">
                  <c:v>0.0162238433052246</c:v>
                </c:pt>
                <c:pt idx="37">
                  <c:v>0.0213287235100985</c:v>
                </c:pt>
                <c:pt idx="38">
                  <c:v>0.0230732315961225</c:v>
                </c:pt>
                <c:pt idx="39">
                  <c:v>0.0242045536163183</c:v>
                </c:pt>
                <c:pt idx="40">
                  <c:v>0.0261867489295087</c:v>
                </c:pt>
                <c:pt idx="41">
                  <c:v>0.0289510489510489</c:v>
                </c:pt>
                <c:pt idx="42">
                  <c:v>0.0312980030721966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75522016"/>
        <c:axId val="375555184"/>
      </c:barChart>
      <c:lineChart>
        <c:grouping val="standard"/>
        <c:varyColors val="0"/>
        <c:ser>
          <c:idx val="1"/>
          <c:order val="0"/>
          <c:tx>
            <c:strRef>
              <c:f>Blad1!$B$1</c:f>
              <c:strCache>
                <c:ptCount val="1"/>
                <c:pt idx="0">
                  <c:v>2016</c:v>
                </c:pt>
              </c:strCache>
            </c:strRef>
          </c:tx>
          <c:spPr>
            <a:ln w="38100" cmpd="sng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9525">
                <a:noFill/>
              </a:ln>
            </c:spPr>
          </c:marker>
          <c:dPt>
            <c:idx val="41"/>
            <c:marker>
              <c:spPr>
                <a:noFill/>
                <a:ln w="9525">
                  <a:noFill/>
                </a:ln>
              </c:spPr>
            </c:marker>
            <c:bubble3D val="0"/>
          </c:dPt>
          <c:cat>
            <c:strRef>
              <c:f>Blad1!$A$2:$A$44</c:f>
              <c:strCache>
                <c:ptCount val="43"/>
                <c:pt idx="0">
                  <c:v>Lycksele</c:v>
                </c:pt>
                <c:pt idx="1">
                  <c:v>Nyköping</c:v>
                </c:pt>
                <c:pt idx="2">
                  <c:v>Eksjö</c:v>
                </c:pt>
                <c:pt idx="3">
                  <c:v>Kalmar</c:v>
                </c:pt>
                <c:pt idx="4">
                  <c:v>Örnsköldsvik</c:v>
                </c:pt>
                <c:pt idx="5">
                  <c:v>Skövde</c:v>
                </c:pt>
                <c:pt idx="6">
                  <c:v>Visby</c:v>
                </c:pt>
                <c:pt idx="7">
                  <c:v>Uppsala</c:v>
                </c:pt>
                <c:pt idx="8">
                  <c:v>Eskilstuna</c:v>
                </c:pt>
                <c:pt idx="9">
                  <c:v>Sth-BB Sth</c:v>
                </c:pt>
                <c:pt idx="10">
                  <c:v>Sth-KS Solna</c:v>
                </c:pt>
                <c:pt idx="11">
                  <c:v>Falun</c:v>
                </c:pt>
                <c:pt idx="12">
                  <c:v>Jönköping</c:v>
                </c:pt>
                <c:pt idx="13">
                  <c:v>Sth-Danderyd</c:v>
                </c:pt>
                <c:pt idx="14">
                  <c:v>Norra Älvsborg</c:v>
                </c:pt>
                <c:pt idx="15">
                  <c:v>Lund/Malmö</c:v>
                </c:pt>
                <c:pt idx="16">
                  <c:v>Göteborg</c:v>
                </c:pt>
                <c:pt idx="17">
                  <c:v>Gällivare</c:v>
                </c:pt>
                <c:pt idx="18">
                  <c:v>Östersund</c:v>
                </c:pt>
                <c:pt idx="19">
                  <c:v>Västervik</c:v>
                </c:pt>
                <c:pt idx="20">
                  <c:v>Gävle</c:v>
                </c:pt>
                <c:pt idx="21">
                  <c:v>Linköping</c:v>
                </c:pt>
                <c:pt idx="22">
                  <c:v>Borås</c:v>
                </c:pt>
                <c:pt idx="23">
                  <c:v>Hudiksvall</c:v>
                </c:pt>
                <c:pt idx="24">
                  <c:v>Karlskrona</c:v>
                </c:pt>
                <c:pt idx="25">
                  <c:v>Luleå</c:v>
                </c:pt>
                <c:pt idx="26">
                  <c:v>Norrköping</c:v>
                </c:pt>
                <c:pt idx="27">
                  <c:v>Helsingborg</c:v>
                </c:pt>
                <c:pt idx="28">
                  <c:v>Sth-KS Huddinge</c:v>
                </c:pt>
                <c:pt idx="29">
                  <c:v>Växjö</c:v>
                </c:pt>
                <c:pt idx="30">
                  <c:v>Sundsvall</c:v>
                </c:pt>
                <c:pt idx="31">
                  <c:v>Kristianstad</c:v>
                </c:pt>
                <c:pt idx="32">
                  <c:v>Karlstad</c:v>
                </c:pt>
                <c:pt idx="33">
                  <c:v>Sth-Södersjukhuset</c:v>
                </c:pt>
                <c:pt idx="34">
                  <c:v>Västerås</c:v>
                </c:pt>
                <c:pt idx="35">
                  <c:v>Karlskoga</c:v>
                </c:pt>
                <c:pt idx="36">
                  <c:v>Varberg</c:v>
                </c:pt>
                <c:pt idx="37">
                  <c:v>Halmstad</c:v>
                </c:pt>
                <c:pt idx="38">
                  <c:v>Ystad</c:v>
                </c:pt>
                <c:pt idx="39">
                  <c:v>Sollefteå</c:v>
                </c:pt>
                <c:pt idx="40">
                  <c:v>Södertälje</c:v>
                </c:pt>
                <c:pt idx="41">
                  <c:v>Värnamo</c:v>
                </c:pt>
                <c:pt idx="42">
                  <c:v>Örebro</c:v>
                </c:pt>
              </c:strCache>
            </c:strRef>
          </c:cat>
          <c:val>
            <c:numRef>
              <c:f>Blad1!$B$2:$B$44</c:f>
              <c:numCache>
                <c:formatCode>0.0%</c:formatCode>
                <c:ptCount val="43"/>
                <c:pt idx="0">
                  <c:v>0.0900900900900901</c:v>
                </c:pt>
                <c:pt idx="1">
                  <c:v>0.0774193548387097</c:v>
                </c:pt>
                <c:pt idx="2">
                  <c:v>0.0469208211143695</c:v>
                </c:pt>
                <c:pt idx="3">
                  <c:v>0.0547368421052631</c:v>
                </c:pt>
                <c:pt idx="4">
                  <c:v>0.0459770114942529</c:v>
                </c:pt>
                <c:pt idx="5">
                  <c:v>0.07</c:v>
                </c:pt>
                <c:pt idx="6">
                  <c:v>0.089171974522293</c:v>
                </c:pt>
                <c:pt idx="7">
                  <c:v>0.0961538461538461</c:v>
                </c:pt>
                <c:pt idx="8">
                  <c:v>0.0837696335078534</c:v>
                </c:pt>
                <c:pt idx="9">
                  <c:v>0.0927914110429448</c:v>
                </c:pt>
                <c:pt idx="10">
                  <c:v>0.0903490759753593</c:v>
                </c:pt>
                <c:pt idx="11">
                  <c:v>0.0593047034764826</c:v>
                </c:pt>
                <c:pt idx="12">
                  <c:v>0.0685358255451713</c:v>
                </c:pt>
                <c:pt idx="13">
                  <c:v>0.111963190184049</c:v>
                </c:pt>
                <c:pt idx="14">
                  <c:v>0.0684803001876172</c:v>
                </c:pt>
                <c:pt idx="15">
                  <c:v>0.0625227190112686</c:v>
                </c:pt>
                <c:pt idx="16">
                  <c:v>0.0669456066945606</c:v>
                </c:pt>
                <c:pt idx="17">
                  <c:v>0.111111111111111</c:v>
                </c:pt>
                <c:pt idx="18">
                  <c:v>0.071599045346062</c:v>
                </c:pt>
                <c:pt idx="19">
                  <c:v>0.0905923344947735</c:v>
                </c:pt>
                <c:pt idx="20">
                  <c:v>0.0902394106813996</c:v>
                </c:pt>
                <c:pt idx="21">
                  <c:v>0.0318021201413427</c:v>
                </c:pt>
                <c:pt idx="22">
                  <c:v>0.0922063666300768</c:v>
                </c:pt>
                <c:pt idx="23">
                  <c:v>0.08125</c:v>
                </c:pt>
                <c:pt idx="24">
                  <c:v>0.0652680652680653</c:v>
                </c:pt>
                <c:pt idx="25">
                  <c:v>0.0541353383458647</c:v>
                </c:pt>
                <c:pt idx="26">
                  <c:v>0.064207650273224</c:v>
                </c:pt>
                <c:pt idx="27">
                  <c:v>0.0759013282732448</c:v>
                </c:pt>
                <c:pt idx="28">
                  <c:v>0.0854353132628153</c:v>
                </c:pt>
                <c:pt idx="29">
                  <c:v>0.0712074303405573</c:v>
                </c:pt>
                <c:pt idx="30">
                  <c:v>0.0532786885245901</c:v>
                </c:pt>
                <c:pt idx="31">
                  <c:v>0.0612244897959184</c:v>
                </c:pt>
                <c:pt idx="32">
                  <c:v>0.0969626168224299</c:v>
                </c:pt>
                <c:pt idx="33">
                  <c:v>0.084431429965837</c:v>
                </c:pt>
                <c:pt idx="34">
                  <c:v>0.079646017699115</c:v>
                </c:pt>
                <c:pt idx="35">
                  <c:v>0.0949720670391061</c:v>
                </c:pt>
                <c:pt idx="36">
                  <c:v>0.0604838709677419</c:v>
                </c:pt>
                <c:pt idx="37">
                  <c:v>0.0723684210526316</c:v>
                </c:pt>
                <c:pt idx="38">
                  <c:v>0.0782608695652174</c:v>
                </c:pt>
                <c:pt idx="39">
                  <c:v>0.0840336134453781</c:v>
                </c:pt>
                <c:pt idx="40">
                  <c:v>0.100511073253833</c:v>
                </c:pt>
                <c:pt idx="41">
                  <c:v>0.0944055944055944</c:v>
                </c:pt>
                <c:pt idx="42">
                  <c:v>0.0702764976958525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Blad1!$C$1</c:f>
              <c:strCache>
                <c:ptCount val="1"/>
                <c:pt idx="0">
                  <c:v>2015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</c:spPr>
          <c:marker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c:spPr>
          </c:marker>
          <c:cat>
            <c:strRef>
              <c:f>Blad1!$A$2:$A$44</c:f>
              <c:strCache>
                <c:ptCount val="43"/>
                <c:pt idx="0">
                  <c:v>Lycksele</c:v>
                </c:pt>
                <c:pt idx="1">
                  <c:v>Nyköping</c:v>
                </c:pt>
                <c:pt idx="2">
                  <c:v>Eksjö</c:v>
                </c:pt>
                <c:pt idx="3">
                  <c:v>Kalmar</c:v>
                </c:pt>
                <c:pt idx="4">
                  <c:v>Örnsköldsvik</c:v>
                </c:pt>
                <c:pt idx="5">
                  <c:v>Skövde</c:v>
                </c:pt>
                <c:pt idx="6">
                  <c:v>Visby</c:v>
                </c:pt>
                <c:pt idx="7">
                  <c:v>Uppsala</c:v>
                </c:pt>
                <c:pt idx="8">
                  <c:v>Eskilstuna</c:v>
                </c:pt>
                <c:pt idx="9">
                  <c:v>Sth-BB Sth</c:v>
                </c:pt>
                <c:pt idx="10">
                  <c:v>Sth-KS Solna</c:v>
                </c:pt>
                <c:pt idx="11">
                  <c:v>Falun</c:v>
                </c:pt>
                <c:pt idx="12">
                  <c:v>Jönköping</c:v>
                </c:pt>
                <c:pt idx="13">
                  <c:v>Sth-Danderyd</c:v>
                </c:pt>
                <c:pt idx="14">
                  <c:v>Norra Älvsborg</c:v>
                </c:pt>
                <c:pt idx="15">
                  <c:v>Lund/Malmö</c:v>
                </c:pt>
                <c:pt idx="16">
                  <c:v>Göteborg</c:v>
                </c:pt>
                <c:pt idx="17">
                  <c:v>Gällivare</c:v>
                </c:pt>
                <c:pt idx="18">
                  <c:v>Östersund</c:v>
                </c:pt>
                <c:pt idx="19">
                  <c:v>Västervik</c:v>
                </c:pt>
                <c:pt idx="20">
                  <c:v>Gävle</c:v>
                </c:pt>
                <c:pt idx="21">
                  <c:v>Linköping</c:v>
                </c:pt>
                <c:pt idx="22">
                  <c:v>Borås</c:v>
                </c:pt>
                <c:pt idx="23">
                  <c:v>Hudiksvall</c:v>
                </c:pt>
                <c:pt idx="24">
                  <c:v>Karlskrona</c:v>
                </c:pt>
                <c:pt idx="25">
                  <c:v>Luleå</c:v>
                </c:pt>
                <c:pt idx="26">
                  <c:v>Norrköping</c:v>
                </c:pt>
                <c:pt idx="27">
                  <c:v>Helsingborg</c:v>
                </c:pt>
                <c:pt idx="28">
                  <c:v>Sth-KS Huddinge</c:v>
                </c:pt>
                <c:pt idx="29">
                  <c:v>Växjö</c:v>
                </c:pt>
                <c:pt idx="30">
                  <c:v>Sundsvall</c:v>
                </c:pt>
                <c:pt idx="31">
                  <c:v>Kristianstad</c:v>
                </c:pt>
                <c:pt idx="32">
                  <c:v>Karlstad</c:v>
                </c:pt>
                <c:pt idx="33">
                  <c:v>Sth-Södersjukhuset</c:v>
                </c:pt>
                <c:pt idx="34">
                  <c:v>Västerås</c:v>
                </c:pt>
                <c:pt idx="35">
                  <c:v>Karlskoga</c:v>
                </c:pt>
                <c:pt idx="36">
                  <c:v>Varberg</c:v>
                </c:pt>
                <c:pt idx="37">
                  <c:v>Halmstad</c:v>
                </c:pt>
                <c:pt idx="38">
                  <c:v>Ystad</c:v>
                </c:pt>
                <c:pt idx="39">
                  <c:v>Sollefteå</c:v>
                </c:pt>
                <c:pt idx="40">
                  <c:v>Södertälje</c:v>
                </c:pt>
                <c:pt idx="41">
                  <c:v>Värnamo</c:v>
                </c:pt>
                <c:pt idx="42">
                  <c:v>Örebro</c:v>
                </c:pt>
              </c:strCache>
            </c:strRef>
          </c:cat>
          <c:val>
            <c:numRef>
              <c:f>Blad1!$C$2:$C$44</c:f>
              <c:numCache>
                <c:formatCode>0.0%</c:formatCode>
                <c:ptCount val="43"/>
                <c:pt idx="0">
                  <c:v>0.130841121495327</c:v>
                </c:pt>
                <c:pt idx="1">
                  <c:v>0.110032362459547</c:v>
                </c:pt>
                <c:pt idx="2">
                  <c:v>0.0740740740740741</c:v>
                </c:pt>
                <c:pt idx="3">
                  <c:v>0.0804123711340206</c:v>
                </c:pt>
                <c:pt idx="4">
                  <c:v>0.0635838150289017</c:v>
                </c:pt>
                <c:pt idx="5">
                  <c:v>0.0855345911949685</c:v>
                </c:pt>
                <c:pt idx="6">
                  <c:v>0.103225806451613</c:v>
                </c:pt>
                <c:pt idx="7">
                  <c:v>0.108465608465608</c:v>
                </c:pt>
                <c:pt idx="8">
                  <c:v>0.0953237410071942</c:v>
                </c:pt>
                <c:pt idx="9">
                  <c:v>0.104204753199269</c:v>
                </c:pt>
                <c:pt idx="10">
                  <c:v>0.0993071593533487</c:v>
                </c:pt>
                <c:pt idx="11">
                  <c:v>0.0679287305122494</c:v>
                </c:pt>
                <c:pt idx="12">
                  <c:v>0.0759075907590759</c:v>
                </c:pt>
                <c:pt idx="13">
                  <c:v>0.118601747815231</c:v>
                </c:pt>
                <c:pt idx="14">
                  <c:v>0.0736137667304015</c:v>
                </c:pt>
                <c:pt idx="15">
                  <c:v>0.0675728155339806</c:v>
                </c:pt>
                <c:pt idx="16">
                  <c:v>0.0719586963536625</c:v>
                </c:pt>
                <c:pt idx="17">
                  <c:v>0.114457831325301</c:v>
                </c:pt>
                <c:pt idx="18">
                  <c:v>0.0746987951807229</c:v>
                </c:pt>
                <c:pt idx="19">
                  <c:v>0.093103448275862</c:v>
                </c:pt>
                <c:pt idx="20">
                  <c:v>0.0907372400756143</c:v>
                </c:pt>
                <c:pt idx="21">
                  <c:v>0.0309523809523809</c:v>
                </c:pt>
                <c:pt idx="22">
                  <c:v>0.09048178613396</c:v>
                </c:pt>
                <c:pt idx="23">
                  <c:v>0.078125</c:v>
                </c:pt>
                <c:pt idx="24">
                  <c:v>0.0607375271149674</c:v>
                </c:pt>
                <c:pt idx="25">
                  <c:v>0.0495575221238938</c:v>
                </c:pt>
                <c:pt idx="26">
                  <c:v>0.0588235294117647</c:v>
                </c:pt>
                <c:pt idx="27">
                  <c:v>0.0686653771760155</c:v>
                </c:pt>
                <c:pt idx="28">
                  <c:v>0.0775862068965517</c:v>
                </c:pt>
                <c:pt idx="29">
                  <c:v>0.0627177700348432</c:v>
                </c:pt>
                <c:pt idx="30">
                  <c:v>0.0446808510638298</c:v>
                </c:pt>
                <c:pt idx="31">
                  <c:v>0.0514579759862779</c:v>
                </c:pt>
                <c:pt idx="32">
                  <c:v>0.086734693877551</c:v>
                </c:pt>
                <c:pt idx="33">
                  <c:v>0.073943661971831</c:v>
                </c:pt>
                <c:pt idx="34">
                  <c:v>0.0669975186104218</c:v>
                </c:pt>
                <c:pt idx="35">
                  <c:v>0.081447963800905</c:v>
                </c:pt>
                <c:pt idx="36">
                  <c:v>0.0442600276625173</c:v>
                </c:pt>
                <c:pt idx="37">
                  <c:v>0.0510396975425331</c:v>
                </c:pt>
                <c:pt idx="38">
                  <c:v>0.0551876379690949</c:v>
                </c:pt>
                <c:pt idx="39">
                  <c:v>0.0598290598290598</c:v>
                </c:pt>
                <c:pt idx="40">
                  <c:v>0.0743243243243243</c:v>
                </c:pt>
                <c:pt idx="41">
                  <c:v>0.0654545454545454</c:v>
                </c:pt>
                <c:pt idx="42">
                  <c:v>0.0389784946236559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Blad1!$A$2:$A$44</c:f>
              <c:strCache>
                <c:ptCount val="43"/>
                <c:pt idx="0">
                  <c:v>Lycksele</c:v>
                </c:pt>
                <c:pt idx="1">
                  <c:v>Nyköping</c:v>
                </c:pt>
                <c:pt idx="2">
                  <c:v>Eksjö</c:v>
                </c:pt>
                <c:pt idx="3">
                  <c:v>Kalmar</c:v>
                </c:pt>
                <c:pt idx="4">
                  <c:v>Örnsköldsvik</c:v>
                </c:pt>
                <c:pt idx="5">
                  <c:v>Skövde</c:v>
                </c:pt>
                <c:pt idx="6">
                  <c:v>Visby</c:v>
                </c:pt>
                <c:pt idx="7">
                  <c:v>Uppsala</c:v>
                </c:pt>
                <c:pt idx="8">
                  <c:v>Eskilstuna</c:v>
                </c:pt>
                <c:pt idx="9">
                  <c:v>Sth-BB Sth</c:v>
                </c:pt>
                <c:pt idx="10">
                  <c:v>Sth-KS Solna</c:v>
                </c:pt>
                <c:pt idx="11">
                  <c:v>Falun</c:v>
                </c:pt>
                <c:pt idx="12">
                  <c:v>Jönköping</c:v>
                </c:pt>
                <c:pt idx="13">
                  <c:v>Sth-Danderyd</c:v>
                </c:pt>
                <c:pt idx="14">
                  <c:v>Norra Älvsborg</c:v>
                </c:pt>
                <c:pt idx="15">
                  <c:v>Lund/Malmö</c:v>
                </c:pt>
                <c:pt idx="16">
                  <c:v>Göteborg</c:v>
                </c:pt>
                <c:pt idx="17">
                  <c:v>Gällivare</c:v>
                </c:pt>
                <c:pt idx="18">
                  <c:v>Östersund</c:v>
                </c:pt>
                <c:pt idx="19">
                  <c:v>Västervik</c:v>
                </c:pt>
                <c:pt idx="20">
                  <c:v>Gävle</c:v>
                </c:pt>
                <c:pt idx="21">
                  <c:v>Linköping</c:v>
                </c:pt>
                <c:pt idx="22">
                  <c:v>Borås</c:v>
                </c:pt>
                <c:pt idx="23">
                  <c:v>Hudiksvall</c:v>
                </c:pt>
                <c:pt idx="24">
                  <c:v>Karlskrona</c:v>
                </c:pt>
                <c:pt idx="25">
                  <c:v>Luleå</c:v>
                </c:pt>
                <c:pt idx="26">
                  <c:v>Norrköping</c:v>
                </c:pt>
                <c:pt idx="27">
                  <c:v>Helsingborg</c:v>
                </c:pt>
                <c:pt idx="28">
                  <c:v>Sth-KS Huddinge</c:v>
                </c:pt>
                <c:pt idx="29">
                  <c:v>Växjö</c:v>
                </c:pt>
                <c:pt idx="30">
                  <c:v>Sundsvall</c:v>
                </c:pt>
                <c:pt idx="31">
                  <c:v>Kristianstad</c:v>
                </c:pt>
                <c:pt idx="32">
                  <c:v>Karlstad</c:v>
                </c:pt>
                <c:pt idx="33">
                  <c:v>Sth-Södersjukhuset</c:v>
                </c:pt>
                <c:pt idx="34">
                  <c:v>Västerås</c:v>
                </c:pt>
                <c:pt idx="35">
                  <c:v>Karlskoga</c:v>
                </c:pt>
                <c:pt idx="36">
                  <c:v>Varberg</c:v>
                </c:pt>
                <c:pt idx="37">
                  <c:v>Halmstad</c:v>
                </c:pt>
                <c:pt idx="38">
                  <c:v>Ystad</c:v>
                </c:pt>
                <c:pt idx="39">
                  <c:v>Sollefteå</c:v>
                </c:pt>
                <c:pt idx="40">
                  <c:v>Södertälje</c:v>
                </c:pt>
                <c:pt idx="41">
                  <c:v>Värnamo</c:v>
                </c:pt>
                <c:pt idx="42">
                  <c:v>Örebro</c:v>
                </c:pt>
              </c:strCache>
            </c:strRef>
          </c:cat>
          <c:val>
            <c:numRef>
              <c:f>Blad1!#REF!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522016"/>
        <c:axId val="375555184"/>
      </c:lineChart>
      <c:catAx>
        <c:axId val="37552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5555184"/>
        <c:crosses val="autoZero"/>
        <c:auto val="1"/>
        <c:lblAlgn val="ctr"/>
        <c:lblOffset val="100"/>
        <c:noMultiLvlLbl val="0"/>
      </c:catAx>
      <c:valAx>
        <c:axId val="375555184"/>
        <c:scaling>
          <c:orientation val="minMax"/>
          <c:max val="0.14"/>
          <c:min val="-0.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55220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28430555555556"/>
          <c:y val="0.0404335142072782"/>
          <c:w val="0.135375"/>
          <c:h val="0.118309291092052"/>
        </c:manualLayout>
      </c:layout>
      <c:overlay val="0"/>
      <c:txPr>
        <a:bodyPr/>
        <a:lstStyle/>
        <a:p>
          <a:pPr>
            <a:defRPr sz="11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34902668416448"/>
          <c:y val="0.065824010764656"/>
          <c:w val="0.920300962379702"/>
          <c:h val="0.88379336304948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Blad1!$D$1</c:f>
              <c:strCache>
                <c:ptCount val="1"/>
                <c:pt idx="0">
                  <c:v>diff 2015-2014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chemeClr val="tx1">
                  <a:lumMod val="15000"/>
                  <a:lumOff val="85000"/>
                </a:schemeClr>
              </a:solidFill>
            </a:ln>
          </c:spPr>
          <c:invertIfNegative val="0"/>
          <c:cat>
            <c:strRef>
              <c:f>Blad1!$A$2:$A$44</c:f>
              <c:strCache>
                <c:ptCount val="43"/>
                <c:pt idx="0">
                  <c:v>Visby</c:v>
                </c:pt>
                <c:pt idx="1">
                  <c:v>Sundsvall</c:v>
                </c:pt>
                <c:pt idx="2">
                  <c:v>Halmstad</c:v>
                </c:pt>
                <c:pt idx="3">
                  <c:v>Sth -KS Huddinge</c:v>
                </c:pt>
                <c:pt idx="4">
                  <c:v>Varberg</c:v>
                </c:pt>
                <c:pt idx="5">
                  <c:v>Falun</c:v>
                </c:pt>
                <c:pt idx="6">
                  <c:v>Luleå</c:v>
                </c:pt>
                <c:pt idx="7">
                  <c:v>Örnsköldsvik</c:v>
                </c:pt>
                <c:pt idx="8">
                  <c:v>Hudiksvall</c:v>
                </c:pt>
                <c:pt idx="9">
                  <c:v>Sth -BB Sth</c:v>
                </c:pt>
                <c:pt idx="10">
                  <c:v>Jönköping</c:v>
                </c:pt>
                <c:pt idx="11">
                  <c:v>Karlskoga</c:v>
                </c:pt>
                <c:pt idx="12">
                  <c:v>Ystad</c:v>
                </c:pt>
                <c:pt idx="13">
                  <c:v>Västervik</c:v>
                </c:pt>
                <c:pt idx="14">
                  <c:v>Gällivare</c:v>
                </c:pt>
                <c:pt idx="15">
                  <c:v>Helsingborg</c:v>
                </c:pt>
                <c:pt idx="16">
                  <c:v>Uppsala</c:v>
                </c:pt>
                <c:pt idx="17">
                  <c:v>Västerås</c:v>
                </c:pt>
                <c:pt idx="18">
                  <c:v>Norrköping</c:v>
                </c:pt>
                <c:pt idx="19">
                  <c:v>Skellefteå</c:v>
                </c:pt>
                <c:pt idx="20">
                  <c:v>Göteborg</c:v>
                </c:pt>
                <c:pt idx="21">
                  <c:v>Umeå</c:v>
                </c:pt>
                <c:pt idx="22">
                  <c:v>Sth -Södersjukhuset</c:v>
                </c:pt>
                <c:pt idx="23">
                  <c:v>Sollefteå</c:v>
                </c:pt>
                <c:pt idx="24">
                  <c:v>Skövde</c:v>
                </c:pt>
                <c:pt idx="25">
                  <c:v>Örebro</c:v>
                </c:pt>
                <c:pt idx="26">
                  <c:v>Kristianstad</c:v>
                </c:pt>
                <c:pt idx="27">
                  <c:v>Linköping</c:v>
                </c:pt>
                <c:pt idx="28">
                  <c:v>Karlskrona</c:v>
                </c:pt>
                <c:pt idx="29">
                  <c:v>Södertälje</c:v>
                </c:pt>
                <c:pt idx="30">
                  <c:v>Eskilstuna</c:v>
                </c:pt>
                <c:pt idx="31">
                  <c:v>Lund/Malmö</c:v>
                </c:pt>
                <c:pt idx="32">
                  <c:v>Eksjö</c:v>
                </c:pt>
                <c:pt idx="33">
                  <c:v>Gävle</c:v>
                </c:pt>
                <c:pt idx="34">
                  <c:v>Norra Älvsborg</c:v>
                </c:pt>
                <c:pt idx="35">
                  <c:v>Värnamo</c:v>
                </c:pt>
                <c:pt idx="36">
                  <c:v>Östersund</c:v>
                </c:pt>
                <c:pt idx="37">
                  <c:v>Kalmar</c:v>
                </c:pt>
                <c:pt idx="38">
                  <c:v>Sth - KS Solna</c:v>
                </c:pt>
                <c:pt idx="39">
                  <c:v>Nyköping</c:v>
                </c:pt>
                <c:pt idx="40">
                  <c:v>Borås</c:v>
                </c:pt>
                <c:pt idx="41">
                  <c:v>Sth -Danderyd</c:v>
                </c:pt>
                <c:pt idx="42">
                  <c:v>Lycksele</c:v>
                </c:pt>
              </c:strCache>
            </c:strRef>
          </c:cat>
          <c:val>
            <c:numRef>
              <c:f>Blad1!$D$2:$D$44</c:f>
              <c:numCache>
                <c:formatCode>0.00%</c:formatCode>
                <c:ptCount val="43"/>
                <c:pt idx="0">
                  <c:v>-0.071021571021571</c:v>
                </c:pt>
                <c:pt idx="1">
                  <c:v>-0.0488808658043445</c:v>
                </c:pt>
                <c:pt idx="2">
                  <c:v>-0.044859645986054</c:v>
                </c:pt>
                <c:pt idx="3">
                  <c:v>-0.0420643979779988</c:v>
                </c:pt>
                <c:pt idx="4">
                  <c:v>-0.0330669470732562</c:v>
                </c:pt>
                <c:pt idx="5">
                  <c:v>-0.0308031292861316</c:v>
                </c:pt>
                <c:pt idx="6">
                  <c:v>-0.0285702848450537</c:v>
                </c:pt>
                <c:pt idx="7">
                  <c:v>-0.0272087067861716</c:v>
                </c:pt>
                <c:pt idx="8">
                  <c:v>-0.0236071936549264</c:v>
                </c:pt>
                <c:pt idx="9">
                  <c:v>-0.0206127611730535</c:v>
                </c:pt>
                <c:pt idx="10">
                  <c:v>-0.0177781705877252</c:v>
                </c:pt>
                <c:pt idx="11">
                  <c:v>-0.0170652443200863</c:v>
                </c:pt>
                <c:pt idx="12">
                  <c:v>-0.0168749019812849</c:v>
                </c:pt>
                <c:pt idx="13">
                  <c:v>-0.016813942071674</c:v>
                </c:pt>
                <c:pt idx="14">
                  <c:v>-0.0167201348485672</c:v>
                </c:pt>
                <c:pt idx="15">
                  <c:v>-0.0147256942532533</c:v>
                </c:pt>
                <c:pt idx="16">
                  <c:v>-0.0132236044525266</c:v>
                </c:pt>
                <c:pt idx="17">
                  <c:v>-0.0128418738636252</c:v>
                </c:pt>
                <c:pt idx="18">
                  <c:v>-0.0110459846516406</c:v>
                </c:pt>
                <c:pt idx="19">
                  <c:v>-0.00808431289241372</c:v>
                </c:pt>
                <c:pt idx="20">
                  <c:v>-0.00782843396115706</c:v>
                </c:pt>
                <c:pt idx="21">
                  <c:v>-0.00741212939353031</c:v>
                </c:pt>
                <c:pt idx="22">
                  <c:v>-0.00681081313112205</c:v>
                </c:pt>
                <c:pt idx="23">
                  <c:v>0.000264550264550273</c:v>
                </c:pt>
                <c:pt idx="24">
                  <c:v>0.000766911909079348</c:v>
                </c:pt>
                <c:pt idx="25">
                  <c:v>0.00150327988338192</c:v>
                </c:pt>
                <c:pt idx="26">
                  <c:v>0.00176390773405698</c:v>
                </c:pt>
                <c:pt idx="27">
                  <c:v>0.00293964908892057</c:v>
                </c:pt>
                <c:pt idx="28">
                  <c:v>0.00313776510766936</c:v>
                </c:pt>
                <c:pt idx="29">
                  <c:v>0.00426465002244553</c:v>
                </c:pt>
                <c:pt idx="30">
                  <c:v>0.00520187009045767</c:v>
                </c:pt>
                <c:pt idx="31">
                  <c:v>0.00529119954875476</c:v>
                </c:pt>
                <c:pt idx="32">
                  <c:v>0.0118479697193666</c:v>
                </c:pt>
                <c:pt idx="33">
                  <c:v>0.0119525313753949</c:v>
                </c:pt>
                <c:pt idx="34">
                  <c:v>0.0137547223708615</c:v>
                </c:pt>
                <c:pt idx="35">
                  <c:v>0.0148367952522255</c:v>
                </c:pt>
                <c:pt idx="36">
                  <c:v>0.0152974675875439</c:v>
                </c:pt>
                <c:pt idx="37">
                  <c:v>0.0154493510595694</c:v>
                </c:pt>
                <c:pt idx="38">
                  <c:v>0.0160778449645969</c:v>
                </c:pt>
                <c:pt idx="39">
                  <c:v>0.0182397451214656</c:v>
                </c:pt>
                <c:pt idx="40">
                  <c:v>0.0411076711386309</c:v>
                </c:pt>
                <c:pt idx="41">
                  <c:v>0.0629567197903896</c:v>
                </c:pt>
                <c:pt idx="42">
                  <c:v>0.0649801274367548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75505216"/>
        <c:axId val="515564208"/>
      </c:barChart>
      <c:lineChart>
        <c:grouping val="standard"/>
        <c:varyColors val="0"/>
        <c:ser>
          <c:idx val="1"/>
          <c:order val="0"/>
          <c:tx>
            <c:strRef>
              <c:f>Blad1!$B$1</c:f>
              <c:strCache>
                <c:ptCount val="1"/>
                <c:pt idx="0">
                  <c:v>2014</c:v>
                </c:pt>
              </c:strCache>
            </c:strRef>
          </c:tx>
          <c:spPr>
            <a:ln w="38100" cmpd="sng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9525">
                <a:noFill/>
              </a:ln>
            </c:spPr>
          </c:marker>
          <c:dPt>
            <c:idx val="26"/>
            <c:marker>
              <c:spPr>
                <a:noFill/>
                <a:ln w="9525">
                  <a:noFill/>
                </a:ln>
              </c:spPr>
            </c:marker>
            <c:bubble3D val="0"/>
          </c:dPt>
          <c:cat>
            <c:strRef>
              <c:f>Blad1!$A$2:$A$44</c:f>
              <c:strCache>
                <c:ptCount val="43"/>
                <c:pt idx="0">
                  <c:v>Visby</c:v>
                </c:pt>
                <c:pt idx="1">
                  <c:v>Sundsvall</c:v>
                </c:pt>
                <c:pt idx="2">
                  <c:v>Halmstad</c:v>
                </c:pt>
                <c:pt idx="3">
                  <c:v>Sth -KS Huddinge</c:v>
                </c:pt>
                <c:pt idx="4">
                  <c:v>Varberg</c:v>
                </c:pt>
                <c:pt idx="5">
                  <c:v>Falun</c:v>
                </c:pt>
                <c:pt idx="6">
                  <c:v>Luleå</c:v>
                </c:pt>
                <c:pt idx="7">
                  <c:v>Örnsköldsvik</c:v>
                </c:pt>
                <c:pt idx="8">
                  <c:v>Hudiksvall</c:v>
                </c:pt>
                <c:pt idx="9">
                  <c:v>Sth -BB Sth</c:v>
                </c:pt>
                <c:pt idx="10">
                  <c:v>Jönköping</c:v>
                </c:pt>
                <c:pt idx="11">
                  <c:v>Karlskoga</c:v>
                </c:pt>
                <c:pt idx="12">
                  <c:v>Ystad</c:v>
                </c:pt>
                <c:pt idx="13">
                  <c:v>Västervik</c:v>
                </c:pt>
                <c:pt idx="14">
                  <c:v>Gällivare</c:v>
                </c:pt>
                <c:pt idx="15">
                  <c:v>Helsingborg</c:v>
                </c:pt>
                <c:pt idx="16">
                  <c:v>Uppsala</c:v>
                </c:pt>
                <c:pt idx="17">
                  <c:v>Västerås</c:v>
                </c:pt>
                <c:pt idx="18">
                  <c:v>Norrköping</c:v>
                </c:pt>
                <c:pt idx="19">
                  <c:v>Skellefteå</c:v>
                </c:pt>
                <c:pt idx="20">
                  <c:v>Göteborg</c:v>
                </c:pt>
                <c:pt idx="21">
                  <c:v>Umeå</c:v>
                </c:pt>
                <c:pt idx="22">
                  <c:v>Sth -Södersjukhuset</c:v>
                </c:pt>
                <c:pt idx="23">
                  <c:v>Sollefteå</c:v>
                </c:pt>
                <c:pt idx="24">
                  <c:v>Skövde</c:v>
                </c:pt>
                <c:pt idx="25">
                  <c:v>Örebro</c:v>
                </c:pt>
                <c:pt idx="26">
                  <c:v>Kristianstad</c:v>
                </c:pt>
                <c:pt idx="27">
                  <c:v>Linköping</c:v>
                </c:pt>
                <c:pt idx="28">
                  <c:v>Karlskrona</c:v>
                </c:pt>
                <c:pt idx="29">
                  <c:v>Södertälje</c:v>
                </c:pt>
                <c:pt idx="30">
                  <c:v>Eskilstuna</c:v>
                </c:pt>
                <c:pt idx="31">
                  <c:v>Lund/Malmö</c:v>
                </c:pt>
                <c:pt idx="32">
                  <c:v>Eksjö</c:v>
                </c:pt>
                <c:pt idx="33">
                  <c:v>Gävle</c:v>
                </c:pt>
                <c:pt idx="34">
                  <c:v>Norra Älvsborg</c:v>
                </c:pt>
                <c:pt idx="35">
                  <c:v>Värnamo</c:v>
                </c:pt>
                <c:pt idx="36">
                  <c:v>Östersund</c:v>
                </c:pt>
                <c:pt idx="37">
                  <c:v>Kalmar</c:v>
                </c:pt>
                <c:pt idx="38">
                  <c:v>Sth - KS Solna</c:v>
                </c:pt>
                <c:pt idx="39">
                  <c:v>Nyköping</c:v>
                </c:pt>
                <c:pt idx="40">
                  <c:v>Borås</c:v>
                </c:pt>
                <c:pt idx="41">
                  <c:v>Sth -Danderyd</c:v>
                </c:pt>
                <c:pt idx="42">
                  <c:v>Lycksele</c:v>
                </c:pt>
              </c:strCache>
            </c:strRef>
          </c:cat>
          <c:val>
            <c:numRef>
              <c:f>Blad1!$B$2:$B$44</c:f>
              <c:numCache>
                <c:formatCode>0.0%</c:formatCode>
                <c:ptCount val="43"/>
                <c:pt idx="0">
                  <c:v>0.203296703296703</c:v>
                </c:pt>
                <c:pt idx="1">
                  <c:v>0.16819012797075</c:v>
                </c:pt>
                <c:pt idx="2">
                  <c:v>0.15266106442577</c:v>
                </c:pt>
                <c:pt idx="3">
                  <c:v>0.193877551020408</c:v>
                </c:pt>
                <c:pt idx="4">
                  <c:v>0.141955835962145</c:v>
                </c:pt>
                <c:pt idx="5">
                  <c:v>0.161660777385159</c:v>
                </c:pt>
                <c:pt idx="6">
                  <c:v>0.128137384412153</c:v>
                </c:pt>
                <c:pt idx="7">
                  <c:v>0.140845070422535</c:v>
                </c:pt>
                <c:pt idx="8">
                  <c:v>0.169191919191919</c:v>
                </c:pt>
                <c:pt idx="9">
                  <c:v>0.225740966301259</c:v>
                </c:pt>
                <c:pt idx="10">
                  <c:v>0.148488830486202</c:v>
                </c:pt>
                <c:pt idx="11">
                  <c:v>0.155642023346303</c:v>
                </c:pt>
                <c:pt idx="12">
                  <c:v>0.141199226305609</c:v>
                </c:pt>
                <c:pt idx="13">
                  <c:v>0.147766323024055</c:v>
                </c:pt>
                <c:pt idx="14">
                  <c:v>0.195965417867435</c:v>
                </c:pt>
                <c:pt idx="15">
                  <c:v>0.135198135198135</c:v>
                </c:pt>
                <c:pt idx="16">
                  <c:v>0.177989130434783</c:v>
                </c:pt>
                <c:pt idx="17">
                  <c:v>0.140896614821592</c:v>
                </c:pt>
                <c:pt idx="18">
                  <c:v>0.110931174089069</c:v>
                </c:pt>
                <c:pt idx="19">
                  <c:v>0.11231884057971</c:v>
                </c:pt>
                <c:pt idx="20">
                  <c:v>0.145128205128205</c:v>
                </c:pt>
                <c:pt idx="21">
                  <c:v>0.141592920353982</c:v>
                </c:pt>
                <c:pt idx="22">
                  <c:v>0.173132414235332</c:v>
                </c:pt>
                <c:pt idx="23">
                  <c:v>0.0925925925925926</c:v>
                </c:pt>
                <c:pt idx="24">
                  <c:v>0.142548596112311</c:v>
                </c:pt>
                <c:pt idx="25">
                  <c:v>0.107871720116618</c:v>
                </c:pt>
                <c:pt idx="26">
                  <c:v>0.1</c:v>
                </c:pt>
                <c:pt idx="27">
                  <c:v>0.0749330954504906</c:v>
                </c:pt>
                <c:pt idx="28">
                  <c:v>0.119856887298748</c:v>
                </c:pt>
                <c:pt idx="29">
                  <c:v>0.169204737732656</c:v>
                </c:pt>
                <c:pt idx="30">
                  <c:v>0.16361071932299</c:v>
                </c:pt>
                <c:pt idx="31">
                  <c:v>0.131361956212681</c:v>
                </c:pt>
                <c:pt idx="32">
                  <c:v>0.104683195592286</c:v>
                </c:pt>
                <c:pt idx="33">
                  <c:v>0.150943396226415</c:v>
                </c:pt>
                <c:pt idx="34">
                  <c:v>0.0967336683417085</c:v>
                </c:pt>
                <c:pt idx="35">
                  <c:v>0.118694362017804</c:v>
                </c:pt>
                <c:pt idx="36">
                  <c:v>0.0992063492063492</c:v>
                </c:pt>
                <c:pt idx="37">
                  <c:v>0.130730050933786</c:v>
                </c:pt>
                <c:pt idx="38">
                  <c:v>0.178970917225951</c:v>
                </c:pt>
                <c:pt idx="39">
                  <c:v>0.139784946236559</c:v>
                </c:pt>
                <c:pt idx="40">
                  <c:v>0.105508870214753</c:v>
                </c:pt>
                <c:pt idx="41">
                  <c:v>0.169611307420495</c:v>
                </c:pt>
                <c:pt idx="42">
                  <c:v>0.148760330578512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Blad1!$C$1</c:f>
              <c:strCache>
                <c:ptCount val="1"/>
                <c:pt idx="0">
                  <c:v>2015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</c:spPr>
          <c:marker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c:spPr>
          </c:marker>
          <c:cat>
            <c:strRef>
              <c:f>Blad1!$A$2:$A$44</c:f>
              <c:strCache>
                <c:ptCount val="43"/>
                <c:pt idx="0">
                  <c:v>Visby</c:v>
                </c:pt>
                <c:pt idx="1">
                  <c:v>Sundsvall</c:v>
                </c:pt>
                <c:pt idx="2">
                  <c:v>Halmstad</c:v>
                </c:pt>
                <c:pt idx="3">
                  <c:v>Sth -KS Huddinge</c:v>
                </c:pt>
                <c:pt idx="4">
                  <c:v>Varberg</c:v>
                </c:pt>
                <c:pt idx="5">
                  <c:v>Falun</c:v>
                </c:pt>
                <c:pt idx="6">
                  <c:v>Luleå</c:v>
                </c:pt>
                <c:pt idx="7">
                  <c:v>Örnsköldsvik</c:v>
                </c:pt>
                <c:pt idx="8">
                  <c:v>Hudiksvall</c:v>
                </c:pt>
                <c:pt idx="9">
                  <c:v>Sth -BB Sth</c:v>
                </c:pt>
                <c:pt idx="10">
                  <c:v>Jönköping</c:v>
                </c:pt>
                <c:pt idx="11">
                  <c:v>Karlskoga</c:v>
                </c:pt>
                <c:pt idx="12">
                  <c:v>Ystad</c:v>
                </c:pt>
                <c:pt idx="13">
                  <c:v>Västervik</c:v>
                </c:pt>
                <c:pt idx="14">
                  <c:v>Gällivare</c:v>
                </c:pt>
                <c:pt idx="15">
                  <c:v>Helsingborg</c:v>
                </c:pt>
                <c:pt idx="16">
                  <c:v>Uppsala</c:v>
                </c:pt>
                <c:pt idx="17">
                  <c:v>Västerås</c:v>
                </c:pt>
                <c:pt idx="18">
                  <c:v>Norrköping</c:v>
                </c:pt>
                <c:pt idx="19">
                  <c:v>Skellefteå</c:v>
                </c:pt>
                <c:pt idx="20">
                  <c:v>Göteborg</c:v>
                </c:pt>
                <c:pt idx="21">
                  <c:v>Umeå</c:v>
                </c:pt>
                <c:pt idx="22">
                  <c:v>Sth -Södersjukhuset</c:v>
                </c:pt>
                <c:pt idx="23">
                  <c:v>Sollefteå</c:v>
                </c:pt>
                <c:pt idx="24">
                  <c:v>Skövde</c:v>
                </c:pt>
                <c:pt idx="25">
                  <c:v>Örebro</c:v>
                </c:pt>
                <c:pt idx="26">
                  <c:v>Kristianstad</c:v>
                </c:pt>
                <c:pt idx="27">
                  <c:v>Linköping</c:v>
                </c:pt>
                <c:pt idx="28">
                  <c:v>Karlskrona</c:v>
                </c:pt>
                <c:pt idx="29">
                  <c:v>Södertälje</c:v>
                </c:pt>
                <c:pt idx="30">
                  <c:v>Eskilstuna</c:v>
                </c:pt>
                <c:pt idx="31">
                  <c:v>Lund/Malmö</c:v>
                </c:pt>
                <c:pt idx="32">
                  <c:v>Eksjö</c:v>
                </c:pt>
                <c:pt idx="33">
                  <c:v>Gävle</c:v>
                </c:pt>
                <c:pt idx="34">
                  <c:v>Norra Älvsborg</c:v>
                </c:pt>
                <c:pt idx="35">
                  <c:v>Värnamo</c:v>
                </c:pt>
                <c:pt idx="36">
                  <c:v>Östersund</c:v>
                </c:pt>
                <c:pt idx="37">
                  <c:v>Kalmar</c:v>
                </c:pt>
                <c:pt idx="38">
                  <c:v>Sth - KS Solna</c:v>
                </c:pt>
                <c:pt idx="39">
                  <c:v>Nyköping</c:v>
                </c:pt>
                <c:pt idx="40">
                  <c:v>Borås</c:v>
                </c:pt>
                <c:pt idx="41">
                  <c:v>Sth -Danderyd</c:v>
                </c:pt>
                <c:pt idx="42">
                  <c:v>Lycksele</c:v>
                </c:pt>
              </c:strCache>
            </c:strRef>
          </c:cat>
          <c:val>
            <c:numRef>
              <c:f>Blad1!$C$2:$C$44</c:f>
              <c:numCache>
                <c:formatCode>0.0%</c:formatCode>
                <c:ptCount val="43"/>
                <c:pt idx="0">
                  <c:v>0.132275132275132</c:v>
                </c:pt>
                <c:pt idx="1">
                  <c:v>0.119309262166405</c:v>
                </c:pt>
                <c:pt idx="2">
                  <c:v>0.107801418439716</c:v>
                </c:pt>
                <c:pt idx="3">
                  <c:v>0.151813153042409</c:v>
                </c:pt>
                <c:pt idx="4">
                  <c:v>0.108888888888889</c:v>
                </c:pt>
                <c:pt idx="5">
                  <c:v>0.130857648099027</c:v>
                </c:pt>
                <c:pt idx="6">
                  <c:v>0.0995670995670995</c:v>
                </c:pt>
                <c:pt idx="7">
                  <c:v>0.113636363636364</c:v>
                </c:pt>
                <c:pt idx="8">
                  <c:v>0.145584725536993</c:v>
                </c:pt>
                <c:pt idx="9">
                  <c:v>0.205128205128205</c:v>
                </c:pt>
                <c:pt idx="10">
                  <c:v>0.130710659898477</c:v>
                </c:pt>
                <c:pt idx="11">
                  <c:v>0.138576779026217</c:v>
                </c:pt>
                <c:pt idx="12">
                  <c:v>0.124324324324324</c:v>
                </c:pt>
                <c:pt idx="13">
                  <c:v>0.130952380952381</c:v>
                </c:pt>
                <c:pt idx="14">
                  <c:v>0.179245283018868</c:v>
                </c:pt>
                <c:pt idx="15">
                  <c:v>0.120472440944882</c:v>
                </c:pt>
                <c:pt idx="16">
                  <c:v>0.164765525982256</c:v>
                </c:pt>
                <c:pt idx="17">
                  <c:v>0.128054740957967</c:v>
                </c:pt>
                <c:pt idx="18">
                  <c:v>0.0998851894374282</c:v>
                </c:pt>
                <c:pt idx="19">
                  <c:v>0.104234527687296</c:v>
                </c:pt>
                <c:pt idx="20">
                  <c:v>0.137299771167048</c:v>
                </c:pt>
                <c:pt idx="21">
                  <c:v>0.134180790960452</c:v>
                </c:pt>
                <c:pt idx="22">
                  <c:v>0.16632160110421</c:v>
                </c:pt>
                <c:pt idx="23">
                  <c:v>0.0928571428571428</c:v>
                </c:pt>
                <c:pt idx="24">
                  <c:v>0.14331550802139</c:v>
                </c:pt>
                <c:pt idx="25">
                  <c:v>0.109375</c:v>
                </c:pt>
                <c:pt idx="26">
                  <c:v>0.101763907734057</c:v>
                </c:pt>
                <c:pt idx="27">
                  <c:v>0.0778727445394112</c:v>
                </c:pt>
                <c:pt idx="28">
                  <c:v>0.122994652406417</c:v>
                </c:pt>
                <c:pt idx="29">
                  <c:v>0.173469387755102</c:v>
                </c:pt>
                <c:pt idx="30">
                  <c:v>0.168812589413448</c:v>
                </c:pt>
                <c:pt idx="31">
                  <c:v>0.136653155761436</c:v>
                </c:pt>
                <c:pt idx="32">
                  <c:v>0.116531165311653</c:v>
                </c:pt>
                <c:pt idx="33">
                  <c:v>0.16289592760181</c:v>
                </c:pt>
                <c:pt idx="34">
                  <c:v>0.11048839071257</c:v>
                </c:pt>
                <c:pt idx="35">
                  <c:v>0.13353115727003</c:v>
                </c:pt>
                <c:pt idx="36">
                  <c:v>0.114503816793893</c:v>
                </c:pt>
                <c:pt idx="37">
                  <c:v>0.146179401993355</c:v>
                </c:pt>
                <c:pt idx="38">
                  <c:v>0.195048762190548</c:v>
                </c:pt>
                <c:pt idx="39">
                  <c:v>0.158024691358025</c:v>
                </c:pt>
                <c:pt idx="40">
                  <c:v>0.146616541353383</c:v>
                </c:pt>
                <c:pt idx="41">
                  <c:v>0.232568027210884</c:v>
                </c:pt>
                <c:pt idx="42">
                  <c:v>0.213740458015267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505216"/>
        <c:axId val="515564208"/>
      </c:lineChart>
      <c:catAx>
        <c:axId val="37550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564208"/>
        <c:crosses val="autoZero"/>
        <c:auto val="1"/>
        <c:lblAlgn val="ctr"/>
        <c:lblOffset val="100"/>
        <c:noMultiLvlLbl val="0"/>
      </c:catAx>
      <c:valAx>
        <c:axId val="515564208"/>
        <c:scaling>
          <c:orientation val="minMax"/>
          <c:max val="0.25"/>
          <c:min val="-0.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55052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0458223972003"/>
          <c:y val="0.0695277150084157"/>
          <c:w val="0.920300962379702"/>
          <c:h val="0.883793363049484"/>
        </c:manualLayout>
      </c:layout>
      <c:barChart>
        <c:barDir val="col"/>
        <c:grouping val="clustered"/>
        <c:varyColors val="0"/>
        <c:ser>
          <c:idx val="2"/>
          <c:order val="2"/>
          <c:spPr>
            <a:solidFill>
              <a:schemeClr val="tx2"/>
            </a:solidFill>
            <a:ln w="12700">
              <a:solidFill>
                <a:schemeClr val="tx1">
                  <a:lumMod val="15000"/>
                  <a:lumOff val="85000"/>
                </a:schemeClr>
              </a:solidFill>
            </a:ln>
          </c:spPr>
          <c:invertIfNegative val="0"/>
          <c:cat>
            <c:strRef>
              <c:f>Blad1!$A$2:$A$43</c:f>
              <c:strCache>
                <c:ptCount val="42"/>
                <c:pt idx="0">
                  <c:v>Kalmar</c:v>
                </c:pt>
                <c:pt idx="1">
                  <c:v>Sth -BB Sth</c:v>
                </c:pt>
                <c:pt idx="2">
                  <c:v>Karlskoga</c:v>
                </c:pt>
                <c:pt idx="3">
                  <c:v>Sth -Danderyd</c:v>
                </c:pt>
                <c:pt idx="4">
                  <c:v>Sth - KS Solna</c:v>
                </c:pt>
                <c:pt idx="5">
                  <c:v>Falun</c:v>
                </c:pt>
                <c:pt idx="6">
                  <c:v>Lycksele</c:v>
                </c:pt>
                <c:pt idx="7">
                  <c:v>Växjö</c:v>
                </c:pt>
                <c:pt idx="8">
                  <c:v>Sundsvall</c:v>
                </c:pt>
                <c:pt idx="9">
                  <c:v>Jönköping</c:v>
                </c:pt>
                <c:pt idx="10">
                  <c:v>Uppsala</c:v>
                </c:pt>
                <c:pt idx="11">
                  <c:v>Eksjö</c:v>
                </c:pt>
                <c:pt idx="12">
                  <c:v>Eskilstuna</c:v>
                </c:pt>
                <c:pt idx="13">
                  <c:v>Lund/Malmö</c:v>
                </c:pt>
                <c:pt idx="14">
                  <c:v>Hudiksvall</c:v>
                </c:pt>
                <c:pt idx="15">
                  <c:v>Göteborg</c:v>
                </c:pt>
                <c:pt idx="16">
                  <c:v>Södertälje</c:v>
                </c:pt>
                <c:pt idx="17">
                  <c:v>Örnsköldsvik</c:v>
                </c:pt>
                <c:pt idx="18">
                  <c:v>Linköping</c:v>
                </c:pt>
                <c:pt idx="19">
                  <c:v>Gävle</c:v>
                </c:pt>
                <c:pt idx="20">
                  <c:v>Kristianstad</c:v>
                </c:pt>
                <c:pt idx="21">
                  <c:v>Norrköping</c:v>
                </c:pt>
                <c:pt idx="22">
                  <c:v>Borås</c:v>
                </c:pt>
                <c:pt idx="23">
                  <c:v>Västerås</c:v>
                </c:pt>
                <c:pt idx="24">
                  <c:v>Helsingborg</c:v>
                </c:pt>
                <c:pt idx="25">
                  <c:v>Skövde</c:v>
                </c:pt>
                <c:pt idx="26">
                  <c:v>Värnamo</c:v>
                </c:pt>
                <c:pt idx="27">
                  <c:v>Örebro</c:v>
                </c:pt>
                <c:pt idx="28">
                  <c:v>Ystad</c:v>
                </c:pt>
                <c:pt idx="29">
                  <c:v>Gällivare</c:v>
                </c:pt>
                <c:pt idx="30">
                  <c:v>Sth -Södersjukhuset</c:v>
                </c:pt>
                <c:pt idx="31">
                  <c:v>Karlskrona</c:v>
                </c:pt>
                <c:pt idx="32">
                  <c:v>Varberg</c:v>
                </c:pt>
                <c:pt idx="33">
                  <c:v>Nyköping</c:v>
                </c:pt>
                <c:pt idx="34">
                  <c:v>Luleå</c:v>
                </c:pt>
                <c:pt idx="35">
                  <c:v>Halmstad</c:v>
                </c:pt>
                <c:pt idx="36">
                  <c:v>Norra Älvsborg</c:v>
                </c:pt>
                <c:pt idx="37">
                  <c:v>Karlstad</c:v>
                </c:pt>
                <c:pt idx="38">
                  <c:v>Västervik</c:v>
                </c:pt>
                <c:pt idx="39">
                  <c:v>Östersund</c:v>
                </c:pt>
                <c:pt idx="40">
                  <c:v>Sth -KS Huddinge</c:v>
                </c:pt>
                <c:pt idx="41">
                  <c:v>Visby</c:v>
                </c:pt>
              </c:strCache>
            </c:strRef>
          </c:cat>
          <c:val>
            <c:numRef>
              <c:f>Blad1!$D$2:$D$43</c:f>
              <c:numCache>
                <c:formatCode>0.0%</c:formatCode>
                <c:ptCount val="42"/>
                <c:pt idx="0">
                  <c:v>-0.0410041098397662</c:v>
                </c:pt>
                <c:pt idx="1">
                  <c:v>-0.0245646628625352</c:v>
                </c:pt>
                <c:pt idx="2">
                  <c:v>-0.022998889578981</c:v>
                </c:pt>
                <c:pt idx="3">
                  <c:v>-0.022487085341863</c:v>
                </c:pt>
                <c:pt idx="4">
                  <c:v>-0.0189084113133547</c:v>
                </c:pt>
                <c:pt idx="5">
                  <c:v>-0.0185357704795806</c:v>
                </c:pt>
                <c:pt idx="6">
                  <c:v>-0.0165573594237179</c:v>
                </c:pt>
                <c:pt idx="7">
                  <c:v>-0.0165513523227603</c:v>
                </c:pt>
                <c:pt idx="8">
                  <c:v>-0.0121664050235479</c:v>
                </c:pt>
                <c:pt idx="9">
                  <c:v>-0.0115770858912569</c:v>
                </c:pt>
                <c:pt idx="10">
                  <c:v>-0.0111605103082748</c:v>
                </c:pt>
                <c:pt idx="11">
                  <c:v>-0.0106488123704766</c:v>
                </c:pt>
                <c:pt idx="12">
                  <c:v>-0.0098721920624544</c:v>
                </c:pt>
                <c:pt idx="13">
                  <c:v>-0.00633917965696257</c:v>
                </c:pt>
                <c:pt idx="14">
                  <c:v>-0.0054881071795049</c:v>
                </c:pt>
                <c:pt idx="15">
                  <c:v>-0.00540144279516805</c:v>
                </c:pt>
                <c:pt idx="16">
                  <c:v>-0.00432189113805198</c:v>
                </c:pt>
                <c:pt idx="17">
                  <c:v>-0.00252525252525253</c:v>
                </c:pt>
                <c:pt idx="18">
                  <c:v>-0.00137001229897404</c:v>
                </c:pt>
                <c:pt idx="19">
                  <c:v>0.00122090132725819</c:v>
                </c:pt>
                <c:pt idx="20">
                  <c:v>0.00154735054408871</c:v>
                </c:pt>
                <c:pt idx="21">
                  <c:v>0.00173143873809138</c:v>
                </c:pt>
                <c:pt idx="22">
                  <c:v>0.00258416912619025</c:v>
                </c:pt>
                <c:pt idx="23">
                  <c:v>0.00473658695531237</c:v>
                </c:pt>
                <c:pt idx="24">
                  <c:v>0.00500575339329713</c:v>
                </c:pt>
                <c:pt idx="25">
                  <c:v>0.0070449451197013</c:v>
                </c:pt>
                <c:pt idx="26">
                  <c:v>0.00932598558711317</c:v>
                </c:pt>
                <c:pt idx="27">
                  <c:v>0.011329845814978</c:v>
                </c:pt>
                <c:pt idx="28">
                  <c:v>0.0117180785025308</c:v>
                </c:pt>
                <c:pt idx="29">
                  <c:v>0.0128729435821173</c:v>
                </c:pt>
                <c:pt idx="30">
                  <c:v>0.0136019834737687</c:v>
                </c:pt>
                <c:pt idx="31">
                  <c:v>0.0139659479688174</c:v>
                </c:pt>
                <c:pt idx="32">
                  <c:v>0.0144877344877345</c:v>
                </c:pt>
                <c:pt idx="33">
                  <c:v>0.016916206987129</c:v>
                </c:pt>
                <c:pt idx="34">
                  <c:v>0.0187124703253736</c:v>
                </c:pt>
                <c:pt idx="35">
                  <c:v>0.0187970470334295</c:v>
                </c:pt>
                <c:pt idx="36">
                  <c:v>0.0219771529321466</c:v>
                </c:pt>
                <c:pt idx="37">
                  <c:v>0.0222613683571406</c:v>
                </c:pt>
                <c:pt idx="38">
                  <c:v>0.0261904761904762</c:v>
                </c:pt>
                <c:pt idx="39">
                  <c:v>0.0291528996240173</c:v>
                </c:pt>
                <c:pt idx="40">
                  <c:v>0.0293122865824441</c:v>
                </c:pt>
                <c:pt idx="41">
                  <c:v>0.0328624824037668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1830112"/>
        <c:axId val="71831472"/>
      </c:barChart>
      <c:lineChart>
        <c:grouping val="standard"/>
        <c:varyColors val="0"/>
        <c:ser>
          <c:idx val="1"/>
          <c:order val="0"/>
          <c:spPr>
            <a:ln w="38100" cmpd="sng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9525">
                <a:noFill/>
              </a:ln>
            </c:spPr>
          </c:marker>
          <c:dPt>
            <c:idx val="25"/>
            <c:marker>
              <c:spPr>
                <a:noFill/>
                <a:ln w="9525">
                  <a:noFill/>
                </a:ln>
              </c:spPr>
            </c:marker>
            <c:bubble3D val="0"/>
          </c:dPt>
          <c:cat>
            <c:strRef>
              <c:f>Blad1!$A$2:$A$43</c:f>
              <c:strCache>
                <c:ptCount val="42"/>
                <c:pt idx="0">
                  <c:v>Kalmar</c:v>
                </c:pt>
                <c:pt idx="1">
                  <c:v>Sth -BB Sth</c:v>
                </c:pt>
                <c:pt idx="2">
                  <c:v>Karlskoga</c:v>
                </c:pt>
                <c:pt idx="3">
                  <c:v>Sth -Danderyd</c:v>
                </c:pt>
                <c:pt idx="4">
                  <c:v>Sth - KS Solna</c:v>
                </c:pt>
                <c:pt idx="5">
                  <c:v>Falun</c:v>
                </c:pt>
                <c:pt idx="6">
                  <c:v>Lycksele</c:v>
                </c:pt>
                <c:pt idx="7">
                  <c:v>Växjö</c:v>
                </c:pt>
                <c:pt idx="8">
                  <c:v>Sundsvall</c:v>
                </c:pt>
                <c:pt idx="9">
                  <c:v>Jönköping</c:v>
                </c:pt>
                <c:pt idx="10">
                  <c:v>Uppsala</c:v>
                </c:pt>
                <c:pt idx="11">
                  <c:v>Eksjö</c:v>
                </c:pt>
                <c:pt idx="12">
                  <c:v>Eskilstuna</c:v>
                </c:pt>
                <c:pt idx="13">
                  <c:v>Lund/Malmö</c:v>
                </c:pt>
                <c:pt idx="14">
                  <c:v>Hudiksvall</c:v>
                </c:pt>
                <c:pt idx="15">
                  <c:v>Göteborg</c:v>
                </c:pt>
                <c:pt idx="16">
                  <c:v>Södertälje</c:v>
                </c:pt>
                <c:pt idx="17">
                  <c:v>Örnsköldsvik</c:v>
                </c:pt>
                <c:pt idx="18">
                  <c:v>Linköping</c:v>
                </c:pt>
                <c:pt idx="19">
                  <c:v>Gävle</c:v>
                </c:pt>
                <c:pt idx="20">
                  <c:v>Kristianstad</c:v>
                </c:pt>
                <c:pt idx="21">
                  <c:v>Norrköping</c:v>
                </c:pt>
                <c:pt idx="22">
                  <c:v>Borås</c:v>
                </c:pt>
                <c:pt idx="23">
                  <c:v>Västerås</c:v>
                </c:pt>
                <c:pt idx="24">
                  <c:v>Helsingborg</c:v>
                </c:pt>
                <c:pt idx="25">
                  <c:v>Skövde</c:v>
                </c:pt>
                <c:pt idx="26">
                  <c:v>Värnamo</c:v>
                </c:pt>
                <c:pt idx="27">
                  <c:v>Örebro</c:v>
                </c:pt>
                <c:pt idx="28">
                  <c:v>Ystad</c:v>
                </c:pt>
                <c:pt idx="29">
                  <c:v>Gällivare</c:v>
                </c:pt>
                <c:pt idx="30">
                  <c:v>Sth -Södersjukhuset</c:v>
                </c:pt>
                <c:pt idx="31">
                  <c:v>Karlskrona</c:v>
                </c:pt>
                <c:pt idx="32">
                  <c:v>Varberg</c:v>
                </c:pt>
                <c:pt idx="33">
                  <c:v>Nyköping</c:v>
                </c:pt>
                <c:pt idx="34">
                  <c:v>Luleå</c:v>
                </c:pt>
                <c:pt idx="35">
                  <c:v>Halmstad</c:v>
                </c:pt>
                <c:pt idx="36">
                  <c:v>Norra Älvsborg</c:v>
                </c:pt>
                <c:pt idx="37">
                  <c:v>Karlstad</c:v>
                </c:pt>
                <c:pt idx="38">
                  <c:v>Västervik</c:v>
                </c:pt>
                <c:pt idx="39">
                  <c:v>Östersund</c:v>
                </c:pt>
                <c:pt idx="40">
                  <c:v>Sth -KS Huddinge</c:v>
                </c:pt>
                <c:pt idx="41">
                  <c:v>Visby</c:v>
                </c:pt>
              </c:strCache>
            </c:strRef>
          </c:cat>
          <c:val>
            <c:numRef>
              <c:f>Blad1!$B$2:$B$43</c:f>
              <c:numCache>
                <c:formatCode>0.0%</c:formatCode>
                <c:ptCount val="42"/>
                <c:pt idx="0">
                  <c:v>0.146179401993355</c:v>
                </c:pt>
                <c:pt idx="1">
                  <c:v>0.205128205128205</c:v>
                </c:pt>
                <c:pt idx="2">
                  <c:v>0.138576779026217</c:v>
                </c:pt>
                <c:pt idx="3">
                  <c:v>0.232568027210884</c:v>
                </c:pt>
                <c:pt idx="4">
                  <c:v>0.195048762190548</c:v>
                </c:pt>
                <c:pt idx="5">
                  <c:v>0.130857648099027</c:v>
                </c:pt>
                <c:pt idx="6">
                  <c:v>0.213740458015267</c:v>
                </c:pt>
                <c:pt idx="7">
                  <c:v>0.119777158774373</c:v>
                </c:pt>
                <c:pt idx="8">
                  <c:v>0.119309262166405</c:v>
                </c:pt>
                <c:pt idx="9">
                  <c:v>0.130710659898477</c:v>
                </c:pt>
                <c:pt idx="10">
                  <c:v>0.164765525982256</c:v>
                </c:pt>
                <c:pt idx="11">
                  <c:v>0.116531165311653</c:v>
                </c:pt>
                <c:pt idx="12">
                  <c:v>0.168812589413448</c:v>
                </c:pt>
                <c:pt idx="13">
                  <c:v>0.136653155761436</c:v>
                </c:pt>
                <c:pt idx="14">
                  <c:v>0.145584725536993</c:v>
                </c:pt>
                <c:pt idx="15">
                  <c:v>0.137299771167048</c:v>
                </c:pt>
                <c:pt idx="16">
                  <c:v>0.173469387755102</c:v>
                </c:pt>
                <c:pt idx="17">
                  <c:v>0.113636363636364</c:v>
                </c:pt>
                <c:pt idx="18">
                  <c:v>0.0778727445394112</c:v>
                </c:pt>
                <c:pt idx="19">
                  <c:v>0.16289592760181</c:v>
                </c:pt>
                <c:pt idx="20">
                  <c:v>0.101763907734057</c:v>
                </c:pt>
                <c:pt idx="21">
                  <c:v>0.0998851894374282</c:v>
                </c:pt>
                <c:pt idx="22">
                  <c:v>0.146616541353383</c:v>
                </c:pt>
                <c:pt idx="23">
                  <c:v>0.128054740957967</c:v>
                </c:pt>
                <c:pt idx="24">
                  <c:v>0.120472440944882</c:v>
                </c:pt>
                <c:pt idx="25">
                  <c:v>0.14331550802139</c:v>
                </c:pt>
                <c:pt idx="26">
                  <c:v>0.13353115727003</c:v>
                </c:pt>
                <c:pt idx="27">
                  <c:v>0.109375</c:v>
                </c:pt>
                <c:pt idx="28">
                  <c:v>0.124324324324324</c:v>
                </c:pt>
                <c:pt idx="29">
                  <c:v>0.179245283018868</c:v>
                </c:pt>
                <c:pt idx="30">
                  <c:v>0.16632160110421</c:v>
                </c:pt>
                <c:pt idx="31">
                  <c:v>0.122994652406417</c:v>
                </c:pt>
                <c:pt idx="32">
                  <c:v>0.108888888888889</c:v>
                </c:pt>
                <c:pt idx="33">
                  <c:v>0.158024691358025</c:v>
                </c:pt>
                <c:pt idx="34">
                  <c:v>0.0995670995670995</c:v>
                </c:pt>
                <c:pt idx="35">
                  <c:v>0.107801418439716</c:v>
                </c:pt>
                <c:pt idx="36">
                  <c:v>0.11048839071257</c:v>
                </c:pt>
                <c:pt idx="37">
                  <c:v>0.139775668679896</c:v>
                </c:pt>
                <c:pt idx="38">
                  <c:v>0.130952380952381</c:v>
                </c:pt>
                <c:pt idx="39">
                  <c:v>0.114503816793893</c:v>
                </c:pt>
                <c:pt idx="40">
                  <c:v>0.151813153042409</c:v>
                </c:pt>
                <c:pt idx="41">
                  <c:v>0.132275132275132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ser>
          <c:idx val="0"/>
          <c:order val="1"/>
          <c:spPr>
            <a:ln w="38100" cmpd="sng">
              <a:solidFill>
                <a:srgbClr val="FF0000"/>
              </a:solidFill>
            </a:ln>
          </c:spPr>
          <c:marker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c:spPr>
          </c:marker>
          <c:cat>
            <c:strRef>
              <c:f>Blad1!$A$2:$A$43</c:f>
              <c:strCache>
                <c:ptCount val="42"/>
                <c:pt idx="0">
                  <c:v>Kalmar</c:v>
                </c:pt>
                <c:pt idx="1">
                  <c:v>Sth -BB Sth</c:v>
                </c:pt>
                <c:pt idx="2">
                  <c:v>Karlskoga</c:v>
                </c:pt>
                <c:pt idx="3">
                  <c:v>Sth -Danderyd</c:v>
                </c:pt>
                <c:pt idx="4">
                  <c:v>Sth - KS Solna</c:v>
                </c:pt>
                <c:pt idx="5">
                  <c:v>Falun</c:v>
                </c:pt>
                <c:pt idx="6">
                  <c:v>Lycksele</c:v>
                </c:pt>
                <c:pt idx="7">
                  <c:v>Växjö</c:v>
                </c:pt>
                <c:pt idx="8">
                  <c:v>Sundsvall</c:v>
                </c:pt>
                <c:pt idx="9">
                  <c:v>Jönköping</c:v>
                </c:pt>
                <c:pt idx="10">
                  <c:v>Uppsala</c:v>
                </c:pt>
                <c:pt idx="11">
                  <c:v>Eksjö</c:v>
                </c:pt>
                <c:pt idx="12">
                  <c:v>Eskilstuna</c:v>
                </c:pt>
                <c:pt idx="13">
                  <c:v>Lund/Malmö</c:v>
                </c:pt>
                <c:pt idx="14">
                  <c:v>Hudiksvall</c:v>
                </c:pt>
                <c:pt idx="15">
                  <c:v>Göteborg</c:v>
                </c:pt>
                <c:pt idx="16">
                  <c:v>Södertälje</c:v>
                </c:pt>
                <c:pt idx="17">
                  <c:v>Örnsköldsvik</c:v>
                </c:pt>
                <c:pt idx="18">
                  <c:v>Linköping</c:v>
                </c:pt>
                <c:pt idx="19">
                  <c:v>Gävle</c:v>
                </c:pt>
                <c:pt idx="20">
                  <c:v>Kristianstad</c:v>
                </c:pt>
                <c:pt idx="21">
                  <c:v>Norrköping</c:v>
                </c:pt>
                <c:pt idx="22">
                  <c:v>Borås</c:v>
                </c:pt>
                <c:pt idx="23">
                  <c:v>Västerås</c:v>
                </c:pt>
                <c:pt idx="24">
                  <c:v>Helsingborg</c:v>
                </c:pt>
                <c:pt idx="25">
                  <c:v>Skövde</c:v>
                </c:pt>
                <c:pt idx="26">
                  <c:v>Värnamo</c:v>
                </c:pt>
                <c:pt idx="27">
                  <c:v>Örebro</c:v>
                </c:pt>
                <c:pt idx="28">
                  <c:v>Ystad</c:v>
                </c:pt>
                <c:pt idx="29">
                  <c:v>Gällivare</c:v>
                </c:pt>
                <c:pt idx="30">
                  <c:v>Sth -Södersjukhuset</c:v>
                </c:pt>
                <c:pt idx="31">
                  <c:v>Karlskrona</c:v>
                </c:pt>
                <c:pt idx="32">
                  <c:v>Varberg</c:v>
                </c:pt>
                <c:pt idx="33">
                  <c:v>Nyköping</c:v>
                </c:pt>
                <c:pt idx="34">
                  <c:v>Luleå</c:v>
                </c:pt>
                <c:pt idx="35">
                  <c:v>Halmstad</c:v>
                </c:pt>
                <c:pt idx="36">
                  <c:v>Norra Älvsborg</c:v>
                </c:pt>
                <c:pt idx="37">
                  <c:v>Karlstad</c:v>
                </c:pt>
                <c:pt idx="38">
                  <c:v>Västervik</c:v>
                </c:pt>
                <c:pt idx="39">
                  <c:v>Östersund</c:v>
                </c:pt>
                <c:pt idx="40">
                  <c:v>Sth -KS Huddinge</c:v>
                </c:pt>
                <c:pt idx="41">
                  <c:v>Visby</c:v>
                </c:pt>
              </c:strCache>
            </c:strRef>
          </c:cat>
          <c:val>
            <c:numRef>
              <c:f>Blad1!$C$2:$C$43</c:f>
              <c:numCache>
                <c:formatCode>0.0%</c:formatCode>
                <c:ptCount val="42"/>
                <c:pt idx="0">
                  <c:v>0.105175292153589</c:v>
                </c:pt>
                <c:pt idx="1">
                  <c:v>0.18056354226567</c:v>
                </c:pt>
                <c:pt idx="2">
                  <c:v>0.115577889447236</c:v>
                </c:pt>
                <c:pt idx="3">
                  <c:v>0.210080941869021</c:v>
                </c:pt>
                <c:pt idx="4">
                  <c:v>0.176140350877193</c:v>
                </c:pt>
                <c:pt idx="5">
                  <c:v>0.112321877619447</c:v>
                </c:pt>
                <c:pt idx="6">
                  <c:v>0.197183098591549</c:v>
                </c:pt>
                <c:pt idx="7">
                  <c:v>0.103225806451613</c:v>
                </c:pt>
                <c:pt idx="8">
                  <c:v>0.107142857142857</c:v>
                </c:pt>
                <c:pt idx="9">
                  <c:v>0.11913357400722</c:v>
                </c:pt>
                <c:pt idx="10">
                  <c:v>0.153605015673981</c:v>
                </c:pt>
                <c:pt idx="11">
                  <c:v>0.105882352941176</c:v>
                </c:pt>
                <c:pt idx="12">
                  <c:v>0.158940397350993</c:v>
                </c:pt>
                <c:pt idx="13">
                  <c:v>0.130313976104473</c:v>
                </c:pt>
                <c:pt idx="14">
                  <c:v>0.140096618357488</c:v>
                </c:pt>
                <c:pt idx="15">
                  <c:v>0.13189832837188</c:v>
                </c:pt>
                <c:pt idx="16">
                  <c:v>0.16914749661705</c:v>
                </c:pt>
                <c:pt idx="17">
                  <c:v>0.111111111111111</c:v>
                </c:pt>
                <c:pt idx="18">
                  <c:v>0.0765027322404372</c:v>
                </c:pt>
                <c:pt idx="19">
                  <c:v>0.164116828929068</c:v>
                </c:pt>
                <c:pt idx="20">
                  <c:v>0.103311258278146</c:v>
                </c:pt>
                <c:pt idx="21">
                  <c:v>0.10161662817552</c:v>
                </c:pt>
                <c:pt idx="22">
                  <c:v>0.149200710479574</c:v>
                </c:pt>
                <c:pt idx="23">
                  <c:v>0.132791327913279</c:v>
                </c:pt>
                <c:pt idx="24">
                  <c:v>0.125478194338179</c:v>
                </c:pt>
                <c:pt idx="25">
                  <c:v>0.150360453141092</c:v>
                </c:pt>
                <c:pt idx="26">
                  <c:v>0.142857142857143</c:v>
                </c:pt>
                <c:pt idx="27">
                  <c:v>0.120704845814978</c:v>
                </c:pt>
                <c:pt idx="28">
                  <c:v>0.136042402826855</c:v>
                </c:pt>
                <c:pt idx="29">
                  <c:v>0.192118226600985</c:v>
                </c:pt>
                <c:pt idx="30">
                  <c:v>0.179923584577978</c:v>
                </c:pt>
                <c:pt idx="31">
                  <c:v>0.136960600375235</c:v>
                </c:pt>
                <c:pt idx="32">
                  <c:v>0.123376623376623</c:v>
                </c:pt>
                <c:pt idx="33">
                  <c:v>0.174940898345154</c:v>
                </c:pt>
                <c:pt idx="34">
                  <c:v>0.118279569892473</c:v>
                </c:pt>
                <c:pt idx="35">
                  <c:v>0.126598465473146</c:v>
                </c:pt>
                <c:pt idx="36">
                  <c:v>0.132465543644717</c:v>
                </c:pt>
                <c:pt idx="37">
                  <c:v>0.162037037037037</c:v>
                </c:pt>
                <c:pt idx="38">
                  <c:v>0.157142857142857</c:v>
                </c:pt>
                <c:pt idx="39">
                  <c:v>0.14365671641791</c:v>
                </c:pt>
                <c:pt idx="40">
                  <c:v>0.181125439624853</c:v>
                </c:pt>
                <c:pt idx="41">
                  <c:v>0.165137614678899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Blad1!#REF!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30112"/>
        <c:axId val="71831472"/>
      </c:lineChart>
      <c:catAx>
        <c:axId val="7183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1831472"/>
        <c:crosses val="autoZero"/>
        <c:auto val="1"/>
        <c:lblAlgn val="ctr"/>
        <c:lblOffset val="100"/>
        <c:noMultiLvlLbl val="0"/>
      </c:catAx>
      <c:valAx>
        <c:axId val="71831472"/>
        <c:scaling>
          <c:orientation val="minMax"/>
          <c:max val="0.25"/>
          <c:min val="-0.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18301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78223276797564"/>
          <c:y val="0.0172270116698574"/>
          <c:w val="0.768462341311827"/>
          <c:h val="0.747645491740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FF00"/>
                    </a:solidFill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Blad1!$A$2:$A$46</c:f>
              <c:strCache>
                <c:ptCount val="45"/>
                <c:pt idx="0">
                  <c:v>Jönköping</c:v>
                </c:pt>
                <c:pt idx="1">
                  <c:v>Luleå</c:v>
                </c:pt>
                <c:pt idx="2">
                  <c:v>Skövde</c:v>
                </c:pt>
                <c:pt idx="3">
                  <c:v>Linköping</c:v>
                </c:pt>
                <c:pt idx="4">
                  <c:v>Kalmar</c:v>
                </c:pt>
                <c:pt idx="5">
                  <c:v>Lund/Malmö</c:v>
                </c:pt>
                <c:pt idx="6">
                  <c:v>Gävle</c:v>
                </c:pt>
                <c:pt idx="7">
                  <c:v>Sth -Danderyd</c:v>
                </c:pt>
                <c:pt idx="8">
                  <c:v>Kristianstad</c:v>
                </c:pt>
                <c:pt idx="9">
                  <c:v>Sth -BB Sth</c:v>
                </c:pt>
                <c:pt idx="10">
                  <c:v>Växjö</c:v>
                </c:pt>
                <c:pt idx="11">
                  <c:v>Södertälje</c:v>
                </c:pt>
                <c:pt idx="12">
                  <c:v>Helsingborg</c:v>
                </c:pt>
                <c:pt idx="13">
                  <c:v>Hudiksvall</c:v>
                </c:pt>
                <c:pt idx="14">
                  <c:v>Östersund</c:v>
                </c:pt>
                <c:pt idx="15">
                  <c:v>Sth - KS Solna</c:v>
                </c:pt>
                <c:pt idx="16">
                  <c:v>Falun</c:v>
                </c:pt>
                <c:pt idx="17">
                  <c:v>Uppsala</c:v>
                </c:pt>
                <c:pt idx="18">
                  <c:v>Norra Älvsborg</c:v>
                </c:pt>
                <c:pt idx="19">
                  <c:v>Sth -KS Huddinge</c:v>
                </c:pt>
                <c:pt idx="20">
                  <c:v>Sth -Södersjukhuset</c:v>
                </c:pt>
                <c:pt idx="21">
                  <c:v>Eskilstuna</c:v>
                </c:pt>
                <c:pt idx="22">
                  <c:v>Umeå</c:v>
                </c:pt>
                <c:pt idx="23">
                  <c:v>Karlstad</c:v>
                </c:pt>
                <c:pt idx="24">
                  <c:v>Göteborg</c:v>
                </c:pt>
                <c:pt idx="25">
                  <c:v>Borås</c:v>
                </c:pt>
                <c:pt idx="26">
                  <c:v>Örebro</c:v>
                </c:pt>
                <c:pt idx="27">
                  <c:v>Västerås</c:v>
                </c:pt>
                <c:pt idx="28">
                  <c:v>Sundsvall</c:v>
                </c:pt>
                <c:pt idx="29">
                  <c:v>Norrköping</c:v>
                </c:pt>
                <c:pt idx="30">
                  <c:v>Varberg</c:v>
                </c:pt>
                <c:pt idx="31">
                  <c:v>Halmstad</c:v>
                </c:pt>
                <c:pt idx="32">
                  <c:v>Eksjö</c:v>
                </c:pt>
                <c:pt idx="33">
                  <c:v>Gällivare</c:v>
                </c:pt>
                <c:pt idx="34">
                  <c:v>Karlskoga</c:v>
                </c:pt>
                <c:pt idx="35">
                  <c:v>Karlskrona</c:v>
                </c:pt>
                <c:pt idx="36">
                  <c:v>Lycksele</c:v>
                </c:pt>
                <c:pt idx="37">
                  <c:v>Nyköping</c:v>
                </c:pt>
                <c:pt idx="38">
                  <c:v>Skellefteå</c:v>
                </c:pt>
                <c:pt idx="39">
                  <c:v>Sollefteå</c:v>
                </c:pt>
                <c:pt idx="40">
                  <c:v>Visby</c:v>
                </c:pt>
                <c:pt idx="41">
                  <c:v>Värnamo</c:v>
                </c:pt>
                <c:pt idx="42">
                  <c:v>Västervik</c:v>
                </c:pt>
                <c:pt idx="43">
                  <c:v>Ystad</c:v>
                </c:pt>
                <c:pt idx="44">
                  <c:v>Örnsköldsvik</c:v>
                </c:pt>
              </c:strCache>
            </c:strRef>
          </c:cat>
          <c:val>
            <c:numRef>
              <c:f>Blad1!$B$2:$B$46</c:f>
              <c:numCache>
                <c:formatCode>General</c:formatCode>
                <c:ptCount val="45"/>
                <c:pt idx="0">
                  <c:v>34.0</c:v>
                </c:pt>
                <c:pt idx="1">
                  <c:v>29.0</c:v>
                </c:pt>
                <c:pt idx="2">
                  <c:v>47.0</c:v>
                </c:pt>
                <c:pt idx="3">
                  <c:v>63.0</c:v>
                </c:pt>
                <c:pt idx="4">
                  <c:v>12.0</c:v>
                </c:pt>
                <c:pt idx="5">
                  <c:v>189.0</c:v>
                </c:pt>
                <c:pt idx="6">
                  <c:v>33.0</c:v>
                </c:pt>
                <c:pt idx="7">
                  <c:v>128.0</c:v>
                </c:pt>
                <c:pt idx="8">
                  <c:v>37.0</c:v>
                </c:pt>
                <c:pt idx="9">
                  <c:v>62.0</c:v>
                </c:pt>
                <c:pt idx="10">
                  <c:v>14.0</c:v>
                </c:pt>
                <c:pt idx="11">
                  <c:v>44.0</c:v>
                </c:pt>
                <c:pt idx="12">
                  <c:v>60.0</c:v>
                </c:pt>
                <c:pt idx="13">
                  <c:v>15.0</c:v>
                </c:pt>
                <c:pt idx="14">
                  <c:v>30.0</c:v>
                </c:pt>
                <c:pt idx="15">
                  <c:v>76.0</c:v>
                </c:pt>
                <c:pt idx="16">
                  <c:v>62.0</c:v>
                </c:pt>
                <c:pt idx="17">
                  <c:v>95.0</c:v>
                </c:pt>
                <c:pt idx="18">
                  <c:v>48.0</c:v>
                </c:pt>
                <c:pt idx="19">
                  <c:v>73.0</c:v>
                </c:pt>
                <c:pt idx="20">
                  <c:v>166.0</c:v>
                </c:pt>
                <c:pt idx="21">
                  <c:v>37.0</c:v>
                </c:pt>
                <c:pt idx="22">
                  <c:v>37.0</c:v>
                </c:pt>
                <c:pt idx="23">
                  <c:v>60.0</c:v>
                </c:pt>
                <c:pt idx="24">
                  <c:v>226.0</c:v>
                </c:pt>
                <c:pt idx="25">
                  <c:v>50.0</c:v>
                </c:pt>
                <c:pt idx="26">
                  <c:v>59.0</c:v>
                </c:pt>
                <c:pt idx="27">
                  <c:v>61.0</c:v>
                </c:pt>
                <c:pt idx="28">
                  <c:v>31.0</c:v>
                </c:pt>
                <c:pt idx="29">
                  <c:v>36.0</c:v>
                </c:pt>
                <c:pt idx="30">
                  <c:v>38.0</c:v>
                </c:pt>
                <c:pt idx="31">
                  <c:v>55.0</c:v>
                </c:pt>
                <c:pt idx="32">
                  <c:v>12.0</c:v>
                </c:pt>
                <c:pt idx="33">
                  <c:v>12.0</c:v>
                </c:pt>
                <c:pt idx="34">
                  <c:v>10.0</c:v>
                </c:pt>
                <c:pt idx="35">
                  <c:v>28.0</c:v>
                </c:pt>
                <c:pt idx="36">
                  <c:v>7.0</c:v>
                </c:pt>
                <c:pt idx="37">
                  <c:v>15.0</c:v>
                </c:pt>
                <c:pt idx="38">
                  <c:v>13.0</c:v>
                </c:pt>
                <c:pt idx="39">
                  <c:v>6.0</c:v>
                </c:pt>
                <c:pt idx="40">
                  <c:v>11.0</c:v>
                </c:pt>
                <c:pt idx="41">
                  <c:v>18.0</c:v>
                </c:pt>
                <c:pt idx="42">
                  <c:v>10.0</c:v>
                </c:pt>
                <c:pt idx="43">
                  <c:v>20.0</c:v>
                </c:pt>
                <c:pt idx="44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206688"/>
        <c:axId val="515204368"/>
      </c:barChart>
      <c:lineChart>
        <c:grouping val="standar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Sectio 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Blad1!$A$2:$A$46</c:f>
              <c:strCache>
                <c:ptCount val="45"/>
                <c:pt idx="0">
                  <c:v>Jönköping</c:v>
                </c:pt>
                <c:pt idx="1">
                  <c:v>Luleå</c:v>
                </c:pt>
                <c:pt idx="2">
                  <c:v>Skövde</c:v>
                </c:pt>
                <c:pt idx="3">
                  <c:v>Linköping</c:v>
                </c:pt>
                <c:pt idx="4">
                  <c:v>Kalmar</c:v>
                </c:pt>
                <c:pt idx="5">
                  <c:v>Lund/Malmö</c:v>
                </c:pt>
                <c:pt idx="6">
                  <c:v>Gävle</c:v>
                </c:pt>
                <c:pt idx="7">
                  <c:v>Sth -Danderyd</c:v>
                </c:pt>
                <c:pt idx="8">
                  <c:v>Kristianstad</c:v>
                </c:pt>
                <c:pt idx="9">
                  <c:v>Sth -BB Sth</c:v>
                </c:pt>
                <c:pt idx="10">
                  <c:v>Växjö</c:v>
                </c:pt>
                <c:pt idx="11">
                  <c:v>Södertälje</c:v>
                </c:pt>
                <c:pt idx="12">
                  <c:v>Helsingborg</c:v>
                </c:pt>
                <c:pt idx="13">
                  <c:v>Hudiksvall</c:v>
                </c:pt>
                <c:pt idx="14">
                  <c:v>Östersund</c:v>
                </c:pt>
                <c:pt idx="15">
                  <c:v>Sth - KS Solna</c:v>
                </c:pt>
                <c:pt idx="16">
                  <c:v>Falun</c:v>
                </c:pt>
                <c:pt idx="17">
                  <c:v>Uppsala</c:v>
                </c:pt>
                <c:pt idx="18">
                  <c:v>Norra Älvsborg</c:v>
                </c:pt>
                <c:pt idx="19">
                  <c:v>Sth -KS Huddinge</c:v>
                </c:pt>
                <c:pt idx="20">
                  <c:v>Sth -Södersjukhuset</c:v>
                </c:pt>
                <c:pt idx="21">
                  <c:v>Eskilstuna</c:v>
                </c:pt>
                <c:pt idx="22">
                  <c:v>Umeå</c:v>
                </c:pt>
                <c:pt idx="23">
                  <c:v>Karlstad</c:v>
                </c:pt>
                <c:pt idx="24">
                  <c:v>Göteborg</c:v>
                </c:pt>
                <c:pt idx="25">
                  <c:v>Borås</c:v>
                </c:pt>
                <c:pt idx="26">
                  <c:v>Örebro</c:v>
                </c:pt>
                <c:pt idx="27">
                  <c:v>Västerås</c:v>
                </c:pt>
                <c:pt idx="28">
                  <c:v>Sundsvall</c:v>
                </c:pt>
                <c:pt idx="29">
                  <c:v>Norrköping</c:v>
                </c:pt>
                <c:pt idx="30">
                  <c:v>Varberg</c:v>
                </c:pt>
                <c:pt idx="31">
                  <c:v>Halmstad</c:v>
                </c:pt>
                <c:pt idx="32">
                  <c:v>Eksjö</c:v>
                </c:pt>
                <c:pt idx="33">
                  <c:v>Gällivare</c:v>
                </c:pt>
                <c:pt idx="34">
                  <c:v>Karlskoga</c:v>
                </c:pt>
                <c:pt idx="35">
                  <c:v>Karlskrona</c:v>
                </c:pt>
                <c:pt idx="36">
                  <c:v>Lycksele</c:v>
                </c:pt>
                <c:pt idx="37">
                  <c:v>Nyköping</c:v>
                </c:pt>
                <c:pt idx="38">
                  <c:v>Skellefteå</c:v>
                </c:pt>
                <c:pt idx="39">
                  <c:v>Sollefteå</c:v>
                </c:pt>
                <c:pt idx="40">
                  <c:v>Visby</c:v>
                </c:pt>
                <c:pt idx="41">
                  <c:v>Värnamo</c:v>
                </c:pt>
                <c:pt idx="42">
                  <c:v>Västervik</c:v>
                </c:pt>
                <c:pt idx="43">
                  <c:v>Ystad</c:v>
                </c:pt>
                <c:pt idx="44">
                  <c:v>Örnsköldsvik</c:v>
                </c:pt>
              </c:strCache>
            </c:strRef>
          </c:cat>
          <c:val>
            <c:numRef>
              <c:f>Blad1!$C$2:$C$46</c:f>
              <c:numCache>
                <c:formatCode>0%</c:formatCode>
                <c:ptCount val="45"/>
                <c:pt idx="0">
                  <c:v>0.705882352941176</c:v>
                </c:pt>
                <c:pt idx="1">
                  <c:v>0.724137931034483</c:v>
                </c:pt>
                <c:pt idx="2">
                  <c:v>0.787234042553191</c:v>
                </c:pt>
                <c:pt idx="3">
                  <c:v>0.825396825396825</c:v>
                </c:pt>
                <c:pt idx="4">
                  <c:v>0.833333333333333</c:v>
                </c:pt>
                <c:pt idx="5">
                  <c:v>0.904761904761905</c:v>
                </c:pt>
                <c:pt idx="6">
                  <c:v>0.909090909090909</c:v>
                </c:pt>
                <c:pt idx="7">
                  <c:v>0.9140625</c:v>
                </c:pt>
                <c:pt idx="8">
                  <c:v>0.918918918918919</c:v>
                </c:pt>
                <c:pt idx="9">
                  <c:v>0.919354838709677</c:v>
                </c:pt>
                <c:pt idx="10">
                  <c:v>0.928571428571429</c:v>
                </c:pt>
                <c:pt idx="11">
                  <c:v>0.931818181818182</c:v>
                </c:pt>
                <c:pt idx="12">
                  <c:v>0.933333333333333</c:v>
                </c:pt>
                <c:pt idx="13">
                  <c:v>0.933333333333333</c:v>
                </c:pt>
                <c:pt idx="14">
                  <c:v>0.933333333333333</c:v>
                </c:pt>
                <c:pt idx="15">
                  <c:v>0.934210526315789</c:v>
                </c:pt>
                <c:pt idx="16">
                  <c:v>0.935483870967742</c:v>
                </c:pt>
                <c:pt idx="17">
                  <c:v>0.936842105263158</c:v>
                </c:pt>
                <c:pt idx="18">
                  <c:v>0.9375</c:v>
                </c:pt>
                <c:pt idx="19">
                  <c:v>0.945205479452055</c:v>
                </c:pt>
                <c:pt idx="20">
                  <c:v>0.94578313253012</c:v>
                </c:pt>
                <c:pt idx="21">
                  <c:v>0.945945945945946</c:v>
                </c:pt>
                <c:pt idx="22">
                  <c:v>0.945945945945946</c:v>
                </c:pt>
                <c:pt idx="23">
                  <c:v>0.95</c:v>
                </c:pt>
                <c:pt idx="24">
                  <c:v>0.955752212389381</c:v>
                </c:pt>
                <c:pt idx="25">
                  <c:v>0.96</c:v>
                </c:pt>
                <c:pt idx="26">
                  <c:v>0.966101694915254</c:v>
                </c:pt>
                <c:pt idx="27">
                  <c:v>0.967213114754098</c:v>
                </c:pt>
                <c:pt idx="28">
                  <c:v>0.967741935483871</c:v>
                </c:pt>
                <c:pt idx="29">
                  <c:v>0.972222222222222</c:v>
                </c:pt>
                <c:pt idx="30">
                  <c:v>0.973684210526316</c:v>
                </c:pt>
                <c:pt idx="31">
                  <c:v>0.981818181818182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379568"/>
        <c:axId val="514970640"/>
      </c:lineChart>
      <c:catAx>
        <c:axId val="51537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sv-SE"/>
          </a:p>
        </c:txPr>
        <c:crossAx val="514970640"/>
        <c:crosses val="autoZero"/>
        <c:auto val="1"/>
        <c:lblAlgn val="ctr"/>
        <c:lblOffset val="100"/>
        <c:noMultiLvlLbl val="0"/>
      </c:catAx>
      <c:valAx>
        <c:axId val="514970640"/>
        <c:scaling>
          <c:orientation val="minMax"/>
          <c:max val="1.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endParaRPr lang="sv-SE"/>
          </a:p>
        </c:txPr>
        <c:crossAx val="515379568"/>
        <c:crosses val="autoZero"/>
        <c:crossBetween val="between"/>
      </c:valAx>
      <c:valAx>
        <c:axId val="515204368"/>
        <c:scaling>
          <c:orientation val="minMax"/>
          <c:max val="220.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sv-SE"/>
          </a:p>
        </c:txPr>
        <c:crossAx val="515206688"/>
        <c:crosses val="max"/>
        <c:crossBetween val="between"/>
      </c:valAx>
      <c:catAx>
        <c:axId val="5152066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15204368"/>
        <c:crosses val="autoZero"/>
        <c:auto val="1"/>
        <c:lblAlgn val="ctr"/>
        <c:lblOffset val="100"/>
        <c:noMultiLvlLbl val="0"/>
      </c:cat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654299632748115"/>
          <c:y val="0.107844422642242"/>
          <c:w val="0.136452649573423"/>
          <c:h val="0.174044539455629"/>
        </c:manualLayout>
      </c:layout>
      <c:overlay val="0"/>
      <c:txPr>
        <a:bodyPr/>
        <a:lstStyle/>
        <a:p>
          <a:pPr>
            <a:defRPr sz="2400">
              <a:solidFill>
                <a:srgbClr val="FFFFFF"/>
              </a:solidFill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78223276797564"/>
          <c:y val="0.0172270116698574"/>
          <c:w val="0.768462341311827"/>
          <c:h val="0.7476454917402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TOL</c:v>
                </c:pt>
              </c:strCache>
            </c:strRef>
          </c:tx>
          <c:invertIfNegative val="0"/>
          <c:cat>
            <c:strRef>
              <c:f>Blad1!$A$2:$A$46</c:f>
              <c:strCache>
                <c:ptCount val="45"/>
                <c:pt idx="0">
                  <c:v>Sollefteå</c:v>
                </c:pt>
                <c:pt idx="1">
                  <c:v>Växjö</c:v>
                </c:pt>
                <c:pt idx="2">
                  <c:v>Eksjö</c:v>
                </c:pt>
                <c:pt idx="3">
                  <c:v>Linköping</c:v>
                </c:pt>
                <c:pt idx="4">
                  <c:v>Borås</c:v>
                </c:pt>
                <c:pt idx="5">
                  <c:v>Kalmar</c:v>
                </c:pt>
                <c:pt idx="6">
                  <c:v>Värnamo</c:v>
                </c:pt>
                <c:pt idx="7">
                  <c:v>Norrköping</c:v>
                </c:pt>
                <c:pt idx="8">
                  <c:v>Ystad</c:v>
                </c:pt>
                <c:pt idx="9">
                  <c:v>Kristianstad</c:v>
                </c:pt>
                <c:pt idx="10">
                  <c:v>Halmstad</c:v>
                </c:pt>
                <c:pt idx="11">
                  <c:v>Västerås</c:v>
                </c:pt>
                <c:pt idx="12">
                  <c:v>Östersund</c:v>
                </c:pt>
                <c:pt idx="13">
                  <c:v>Karlskoga</c:v>
                </c:pt>
                <c:pt idx="14">
                  <c:v>Helsingborg</c:v>
                </c:pt>
                <c:pt idx="15">
                  <c:v>Västervik</c:v>
                </c:pt>
                <c:pt idx="16">
                  <c:v>Lund/Malmö</c:v>
                </c:pt>
                <c:pt idx="17">
                  <c:v>Varberg</c:v>
                </c:pt>
                <c:pt idx="18">
                  <c:v>Jönköping</c:v>
                </c:pt>
                <c:pt idx="19">
                  <c:v>Luleå</c:v>
                </c:pt>
                <c:pt idx="20">
                  <c:v>Lycksele</c:v>
                </c:pt>
                <c:pt idx="21">
                  <c:v>Skellefteå</c:v>
                </c:pt>
                <c:pt idx="22">
                  <c:v>Norra Älvsborg</c:v>
                </c:pt>
                <c:pt idx="23">
                  <c:v>Sundsvall</c:v>
                </c:pt>
                <c:pt idx="24">
                  <c:v>Örebro</c:v>
                </c:pt>
                <c:pt idx="25">
                  <c:v>Falun</c:v>
                </c:pt>
                <c:pt idx="26">
                  <c:v>Örnsköldsvik</c:v>
                </c:pt>
                <c:pt idx="27">
                  <c:v>Nyköping</c:v>
                </c:pt>
                <c:pt idx="28">
                  <c:v>Skövde</c:v>
                </c:pt>
                <c:pt idx="29">
                  <c:v>Karlstad</c:v>
                </c:pt>
                <c:pt idx="30">
                  <c:v>Sth - KS Solna</c:v>
                </c:pt>
                <c:pt idx="31">
                  <c:v>Uppsala</c:v>
                </c:pt>
                <c:pt idx="32">
                  <c:v>Göteborg</c:v>
                </c:pt>
                <c:pt idx="33">
                  <c:v>Umeå</c:v>
                </c:pt>
                <c:pt idx="34">
                  <c:v>Hudiksvall</c:v>
                </c:pt>
                <c:pt idx="35">
                  <c:v>Gällivare</c:v>
                </c:pt>
                <c:pt idx="36">
                  <c:v>Sth -KS Huddinge</c:v>
                </c:pt>
                <c:pt idx="37">
                  <c:v>Karlskrona</c:v>
                </c:pt>
                <c:pt idx="38">
                  <c:v>Gävle</c:v>
                </c:pt>
                <c:pt idx="39">
                  <c:v>Södertälje</c:v>
                </c:pt>
                <c:pt idx="40">
                  <c:v>Eskilstuna</c:v>
                </c:pt>
                <c:pt idx="41">
                  <c:v>Visby</c:v>
                </c:pt>
                <c:pt idx="42">
                  <c:v>Sth -Södersjukhuset</c:v>
                </c:pt>
                <c:pt idx="43">
                  <c:v>Sth -BB Sth</c:v>
                </c:pt>
                <c:pt idx="44">
                  <c:v>Sth -Danderyd</c:v>
                </c:pt>
              </c:strCache>
            </c:strRef>
          </c:cat>
          <c:val>
            <c:numRef>
              <c:f>Blad1!$B$2:$B$46</c:f>
              <c:numCache>
                <c:formatCode>0%</c:formatCode>
                <c:ptCount val="45"/>
                <c:pt idx="0">
                  <c:v>0.681818181818182</c:v>
                </c:pt>
                <c:pt idx="1">
                  <c:v>1.0</c:v>
                </c:pt>
                <c:pt idx="2">
                  <c:v>0.555555555555556</c:v>
                </c:pt>
                <c:pt idx="3">
                  <c:v>0.453333333333333</c:v>
                </c:pt>
                <c:pt idx="4">
                  <c:v>0.546052631578947</c:v>
                </c:pt>
                <c:pt idx="5">
                  <c:v>0.535714285714286</c:v>
                </c:pt>
                <c:pt idx="6">
                  <c:v>0.6</c:v>
                </c:pt>
                <c:pt idx="7">
                  <c:v>0.5</c:v>
                </c:pt>
                <c:pt idx="8">
                  <c:v>0.609523809523809</c:v>
                </c:pt>
                <c:pt idx="9">
                  <c:v>0.492610837438424</c:v>
                </c:pt>
                <c:pt idx="10">
                  <c:v>0.521739130434783</c:v>
                </c:pt>
                <c:pt idx="11">
                  <c:v>0.549450549450549</c:v>
                </c:pt>
                <c:pt idx="12">
                  <c:v>0.483606557377049</c:v>
                </c:pt>
                <c:pt idx="13">
                  <c:v>0.53125</c:v>
                </c:pt>
                <c:pt idx="14">
                  <c:v>0.535315985130111</c:v>
                </c:pt>
                <c:pt idx="15">
                  <c:v>0.523364485981308</c:v>
                </c:pt>
                <c:pt idx="16">
                  <c:v>0.509489051094891</c:v>
                </c:pt>
                <c:pt idx="17">
                  <c:v>0.511848341232227</c:v>
                </c:pt>
                <c:pt idx="18">
                  <c:v>0.45</c:v>
                </c:pt>
                <c:pt idx="19">
                  <c:v>0.5</c:v>
                </c:pt>
                <c:pt idx="20">
                  <c:v>0.638888888888889</c:v>
                </c:pt>
                <c:pt idx="21">
                  <c:v>0.560606060606061</c:v>
                </c:pt>
                <c:pt idx="22">
                  <c:v>0.526610644257703</c:v>
                </c:pt>
                <c:pt idx="23">
                  <c:v>0.437158469945355</c:v>
                </c:pt>
                <c:pt idx="24">
                  <c:v>0.469635627530364</c:v>
                </c:pt>
                <c:pt idx="25">
                  <c:v>0.507987220447284</c:v>
                </c:pt>
                <c:pt idx="26">
                  <c:v>0.4</c:v>
                </c:pt>
                <c:pt idx="27">
                  <c:v>0.5</c:v>
                </c:pt>
                <c:pt idx="28">
                  <c:v>0.485401459854015</c:v>
                </c:pt>
                <c:pt idx="29">
                  <c:v>0.479245283018868</c:v>
                </c:pt>
                <c:pt idx="30">
                  <c:v>0.408376963350785</c:v>
                </c:pt>
                <c:pt idx="31">
                  <c:v>0.486263736263736</c:v>
                </c:pt>
                <c:pt idx="32">
                  <c:v>0.455303933253874</c:v>
                </c:pt>
                <c:pt idx="33">
                  <c:v>0.438356164383562</c:v>
                </c:pt>
                <c:pt idx="34">
                  <c:v>0.48</c:v>
                </c:pt>
                <c:pt idx="35">
                  <c:v>0.515625</c:v>
                </c:pt>
                <c:pt idx="36">
                  <c:v>0.435622317596566</c:v>
                </c:pt>
                <c:pt idx="37">
                  <c:v>0.48502994011976</c:v>
                </c:pt>
                <c:pt idx="38">
                  <c:v>0.453125</c:v>
                </c:pt>
                <c:pt idx="39">
                  <c:v>0.419753086419753</c:v>
                </c:pt>
                <c:pt idx="40">
                  <c:v>0.451476793248945</c:v>
                </c:pt>
                <c:pt idx="41">
                  <c:v>0.54</c:v>
                </c:pt>
                <c:pt idx="42">
                  <c:v>0.377990430622009</c:v>
                </c:pt>
                <c:pt idx="43">
                  <c:v>0.430167597765363</c:v>
                </c:pt>
                <c:pt idx="44">
                  <c:v>0.425742574257426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Induktion</c:v>
                </c:pt>
              </c:strCache>
            </c:strRef>
          </c:tx>
          <c:invertIfNegative val="0"/>
          <c:cat>
            <c:strRef>
              <c:f>Blad1!$A$2:$A$46</c:f>
              <c:strCache>
                <c:ptCount val="45"/>
                <c:pt idx="0">
                  <c:v>Sollefteå</c:v>
                </c:pt>
                <c:pt idx="1">
                  <c:v>Växjö</c:v>
                </c:pt>
                <c:pt idx="2">
                  <c:v>Eksjö</c:v>
                </c:pt>
                <c:pt idx="3">
                  <c:v>Linköping</c:v>
                </c:pt>
                <c:pt idx="4">
                  <c:v>Borås</c:v>
                </c:pt>
                <c:pt idx="5">
                  <c:v>Kalmar</c:v>
                </c:pt>
                <c:pt idx="6">
                  <c:v>Värnamo</c:v>
                </c:pt>
                <c:pt idx="7">
                  <c:v>Norrköping</c:v>
                </c:pt>
                <c:pt idx="8">
                  <c:v>Ystad</c:v>
                </c:pt>
                <c:pt idx="9">
                  <c:v>Kristianstad</c:v>
                </c:pt>
                <c:pt idx="10">
                  <c:v>Halmstad</c:v>
                </c:pt>
                <c:pt idx="11">
                  <c:v>Västerås</c:v>
                </c:pt>
                <c:pt idx="12">
                  <c:v>Östersund</c:v>
                </c:pt>
                <c:pt idx="13">
                  <c:v>Karlskoga</c:v>
                </c:pt>
                <c:pt idx="14">
                  <c:v>Helsingborg</c:v>
                </c:pt>
                <c:pt idx="15">
                  <c:v>Västervik</c:v>
                </c:pt>
                <c:pt idx="16">
                  <c:v>Lund/Malmö</c:v>
                </c:pt>
                <c:pt idx="17">
                  <c:v>Varberg</c:v>
                </c:pt>
                <c:pt idx="18">
                  <c:v>Jönköping</c:v>
                </c:pt>
                <c:pt idx="19">
                  <c:v>Luleå</c:v>
                </c:pt>
                <c:pt idx="20">
                  <c:v>Lycksele</c:v>
                </c:pt>
                <c:pt idx="21">
                  <c:v>Skellefteå</c:v>
                </c:pt>
                <c:pt idx="22">
                  <c:v>Norra Älvsborg</c:v>
                </c:pt>
                <c:pt idx="23">
                  <c:v>Sundsvall</c:v>
                </c:pt>
                <c:pt idx="24">
                  <c:v>Örebro</c:v>
                </c:pt>
                <c:pt idx="25">
                  <c:v>Falun</c:v>
                </c:pt>
                <c:pt idx="26">
                  <c:v>Örnsköldsvik</c:v>
                </c:pt>
                <c:pt idx="27">
                  <c:v>Nyköping</c:v>
                </c:pt>
                <c:pt idx="28">
                  <c:v>Skövde</c:v>
                </c:pt>
                <c:pt idx="29">
                  <c:v>Karlstad</c:v>
                </c:pt>
                <c:pt idx="30">
                  <c:v>Sth - KS Solna</c:v>
                </c:pt>
                <c:pt idx="31">
                  <c:v>Uppsala</c:v>
                </c:pt>
                <c:pt idx="32">
                  <c:v>Göteborg</c:v>
                </c:pt>
                <c:pt idx="33">
                  <c:v>Umeå</c:v>
                </c:pt>
                <c:pt idx="34">
                  <c:v>Hudiksvall</c:v>
                </c:pt>
                <c:pt idx="35">
                  <c:v>Gällivare</c:v>
                </c:pt>
                <c:pt idx="36">
                  <c:v>Sth -KS Huddinge</c:v>
                </c:pt>
                <c:pt idx="37">
                  <c:v>Karlskrona</c:v>
                </c:pt>
                <c:pt idx="38">
                  <c:v>Gävle</c:v>
                </c:pt>
                <c:pt idx="39">
                  <c:v>Södertälje</c:v>
                </c:pt>
                <c:pt idx="40">
                  <c:v>Eskilstuna</c:v>
                </c:pt>
                <c:pt idx="41">
                  <c:v>Visby</c:v>
                </c:pt>
                <c:pt idx="42">
                  <c:v>Sth -Södersjukhuset</c:v>
                </c:pt>
                <c:pt idx="43">
                  <c:v>Sth -BB Sth</c:v>
                </c:pt>
                <c:pt idx="44">
                  <c:v>Sth -Danderyd</c:v>
                </c:pt>
              </c:strCache>
            </c:strRef>
          </c:cat>
          <c:val>
            <c:numRef>
              <c:f>Blad1!$C$2:$C$46</c:f>
              <c:numCache>
                <c:formatCode>0%</c:formatCode>
                <c:ptCount val="45"/>
                <c:pt idx="0">
                  <c:v>0.136363636363636</c:v>
                </c:pt>
                <c:pt idx="1">
                  <c:v>0.0</c:v>
                </c:pt>
                <c:pt idx="2">
                  <c:v>0.185185185185185</c:v>
                </c:pt>
                <c:pt idx="3">
                  <c:v>0.253333333333333</c:v>
                </c:pt>
                <c:pt idx="4">
                  <c:v>0.138157894736842</c:v>
                </c:pt>
                <c:pt idx="5">
                  <c:v>0.142857142857143</c:v>
                </c:pt>
                <c:pt idx="6">
                  <c:v>0.0818181818181818</c:v>
                </c:pt>
                <c:pt idx="7">
                  <c:v>0.134408602150538</c:v>
                </c:pt>
                <c:pt idx="8">
                  <c:v>0.104761904761905</c:v>
                </c:pt>
                <c:pt idx="9">
                  <c:v>0.147783251231527</c:v>
                </c:pt>
                <c:pt idx="10">
                  <c:v>0.178743961352657</c:v>
                </c:pt>
                <c:pt idx="11">
                  <c:v>0.135531135531136</c:v>
                </c:pt>
                <c:pt idx="12">
                  <c:v>0.229508196721311</c:v>
                </c:pt>
                <c:pt idx="13">
                  <c:v>0.09375</c:v>
                </c:pt>
                <c:pt idx="14">
                  <c:v>0.141263940520446</c:v>
                </c:pt>
                <c:pt idx="15">
                  <c:v>0.102803738317757</c:v>
                </c:pt>
                <c:pt idx="16">
                  <c:v>0.159124087591241</c:v>
                </c:pt>
                <c:pt idx="17">
                  <c:v>0.14218009478673</c:v>
                </c:pt>
                <c:pt idx="18">
                  <c:v>0.2</c:v>
                </c:pt>
                <c:pt idx="19">
                  <c:v>0.118055555555556</c:v>
                </c:pt>
                <c:pt idx="20">
                  <c:v>0.0555555555555555</c:v>
                </c:pt>
                <c:pt idx="21">
                  <c:v>0.0606060606060606</c:v>
                </c:pt>
                <c:pt idx="22">
                  <c:v>0.11484593837535</c:v>
                </c:pt>
                <c:pt idx="23">
                  <c:v>0.185792349726776</c:v>
                </c:pt>
                <c:pt idx="24">
                  <c:v>0.121457489878542</c:v>
                </c:pt>
                <c:pt idx="25">
                  <c:v>0.134185303514377</c:v>
                </c:pt>
                <c:pt idx="26">
                  <c:v>0.181818181818182</c:v>
                </c:pt>
                <c:pt idx="27">
                  <c:v>0.06</c:v>
                </c:pt>
                <c:pt idx="28">
                  <c:v>0.12043795620438</c:v>
                </c:pt>
                <c:pt idx="29">
                  <c:v>0.0981132075471698</c:v>
                </c:pt>
                <c:pt idx="30">
                  <c:v>0.225130890052356</c:v>
                </c:pt>
                <c:pt idx="31">
                  <c:v>0.0989010989010989</c:v>
                </c:pt>
                <c:pt idx="32">
                  <c:v>0.158522050059595</c:v>
                </c:pt>
                <c:pt idx="33">
                  <c:v>0.10958904109589</c:v>
                </c:pt>
                <c:pt idx="34">
                  <c:v>0.144</c:v>
                </c:pt>
                <c:pt idx="35">
                  <c:v>0.15625</c:v>
                </c:pt>
                <c:pt idx="36">
                  <c:v>0.143776824034335</c:v>
                </c:pt>
                <c:pt idx="37">
                  <c:v>0.0898203592814371</c:v>
                </c:pt>
                <c:pt idx="38">
                  <c:v>0.145833333333333</c:v>
                </c:pt>
                <c:pt idx="39">
                  <c:v>0.123456790123457</c:v>
                </c:pt>
                <c:pt idx="40">
                  <c:v>0.113924050632911</c:v>
                </c:pt>
                <c:pt idx="41">
                  <c:v>0.1</c:v>
                </c:pt>
                <c:pt idx="42">
                  <c:v>0.0925039872408293</c:v>
                </c:pt>
                <c:pt idx="43">
                  <c:v>0.0977653631284916</c:v>
                </c:pt>
                <c:pt idx="44">
                  <c:v>0.104667609618105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El sectio</c:v>
                </c:pt>
              </c:strCache>
            </c:strRef>
          </c:tx>
          <c:invertIfNegative val="0"/>
          <c:cat>
            <c:strRef>
              <c:f>Blad1!$A$2:$A$46</c:f>
              <c:strCache>
                <c:ptCount val="45"/>
                <c:pt idx="0">
                  <c:v>Sollefteå</c:v>
                </c:pt>
                <c:pt idx="1">
                  <c:v>Växjö</c:v>
                </c:pt>
                <c:pt idx="2">
                  <c:v>Eksjö</c:v>
                </c:pt>
                <c:pt idx="3">
                  <c:v>Linköping</c:v>
                </c:pt>
                <c:pt idx="4">
                  <c:v>Borås</c:v>
                </c:pt>
                <c:pt idx="5">
                  <c:v>Kalmar</c:v>
                </c:pt>
                <c:pt idx="6">
                  <c:v>Värnamo</c:v>
                </c:pt>
                <c:pt idx="7">
                  <c:v>Norrköping</c:v>
                </c:pt>
                <c:pt idx="8">
                  <c:v>Ystad</c:v>
                </c:pt>
                <c:pt idx="9">
                  <c:v>Kristianstad</c:v>
                </c:pt>
                <c:pt idx="10">
                  <c:v>Halmstad</c:v>
                </c:pt>
                <c:pt idx="11">
                  <c:v>Västerås</c:v>
                </c:pt>
                <c:pt idx="12">
                  <c:v>Östersund</c:v>
                </c:pt>
                <c:pt idx="13">
                  <c:v>Karlskoga</c:v>
                </c:pt>
                <c:pt idx="14">
                  <c:v>Helsingborg</c:v>
                </c:pt>
                <c:pt idx="15">
                  <c:v>Västervik</c:v>
                </c:pt>
                <c:pt idx="16">
                  <c:v>Lund/Malmö</c:v>
                </c:pt>
                <c:pt idx="17">
                  <c:v>Varberg</c:v>
                </c:pt>
                <c:pt idx="18">
                  <c:v>Jönköping</c:v>
                </c:pt>
                <c:pt idx="19">
                  <c:v>Luleå</c:v>
                </c:pt>
                <c:pt idx="20">
                  <c:v>Lycksele</c:v>
                </c:pt>
                <c:pt idx="21">
                  <c:v>Skellefteå</c:v>
                </c:pt>
                <c:pt idx="22">
                  <c:v>Norra Älvsborg</c:v>
                </c:pt>
                <c:pt idx="23">
                  <c:v>Sundsvall</c:v>
                </c:pt>
                <c:pt idx="24">
                  <c:v>Örebro</c:v>
                </c:pt>
                <c:pt idx="25">
                  <c:v>Falun</c:v>
                </c:pt>
                <c:pt idx="26">
                  <c:v>Örnsköldsvik</c:v>
                </c:pt>
                <c:pt idx="27">
                  <c:v>Nyköping</c:v>
                </c:pt>
                <c:pt idx="28">
                  <c:v>Skövde</c:v>
                </c:pt>
                <c:pt idx="29">
                  <c:v>Karlstad</c:v>
                </c:pt>
                <c:pt idx="30">
                  <c:v>Sth - KS Solna</c:v>
                </c:pt>
                <c:pt idx="31">
                  <c:v>Uppsala</c:v>
                </c:pt>
                <c:pt idx="32">
                  <c:v>Göteborg</c:v>
                </c:pt>
                <c:pt idx="33">
                  <c:v>Umeå</c:v>
                </c:pt>
                <c:pt idx="34">
                  <c:v>Hudiksvall</c:v>
                </c:pt>
                <c:pt idx="35">
                  <c:v>Gällivare</c:v>
                </c:pt>
                <c:pt idx="36">
                  <c:v>Sth -KS Huddinge</c:v>
                </c:pt>
                <c:pt idx="37">
                  <c:v>Karlskrona</c:v>
                </c:pt>
                <c:pt idx="38">
                  <c:v>Gävle</c:v>
                </c:pt>
                <c:pt idx="39">
                  <c:v>Södertälje</c:v>
                </c:pt>
                <c:pt idx="40">
                  <c:v>Eskilstuna</c:v>
                </c:pt>
                <c:pt idx="41">
                  <c:v>Visby</c:v>
                </c:pt>
                <c:pt idx="42">
                  <c:v>Sth -Södersjukhuset</c:v>
                </c:pt>
                <c:pt idx="43">
                  <c:v>Sth -BB Sth</c:v>
                </c:pt>
                <c:pt idx="44">
                  <c:v>Sth -Danderyd</c:v>
                </c:pt>
              </c:strCache>
            </c:strRef>
          </c:cat>
          <c:val>
            <c:numRef>
              <c:f>Blad1!$D$2:$D$46</c:f>
              <c:numCache>
                <c:formatCode>0%</c:formatCode>
                <c:ptCount val="45"/>
                <c:pt idx="0">
                  <c:v>0.181818181818182</c:v>
                </c:pt>
                <c:pt idx="1">
                  <c:v>0.0</c:v>
                </c:pt>
                <c:pt idx="2">
                  <c:v>0.259259259259259</c:v>
                </c:pt>
                <c:pt idx="3">
                  <c:v>0.293333333333333</c:v>
                </c:pt>
                <c:pt idx="4">
                  <c:v>0.31578947368421</c:v>
                </c:pt>
                <c:pt idx="5">
                  <c:v>0.321428571428571</c:v>
                </c:pt>
                <c:pt idx="6">
                  <c:v>0.318181818181818</c:v>
                </c:pt>
                <c:pt idx="7">
                  <c:v>0.365591397849462</c:v>
                </c:pt>
                <c:pt idx="8">
                  <c:v>0.285714285714286</c:v>
                </c:pt>
                <c:pt idx="9">
                  <c:v>0.359605911330049</c:v>
                </c:pt>
                <c:pt idx="10">
                  <c:v>0.29951690821256</c:v>
                </c:pt>
                <c:pt idx="11">
                  <c:v>0.315018315018315</c:v>
                </c:pt>
                <c:pt idx="12">
                  <c:v>0.286885245901639</c:v>
                </c:pt>
                <c:pt idx="13">
                  <c:v>0.375</c:v>
                </c:pt>
                <c:pt idx="14">
                  <c:v>0.323420074349442</c:v>
                </c:pt>
                <c:pt idx="15">
                  <c:v>0.373831775700935</c:v>
                </c:pt>
                <c:pt idx="16">
                  <c:v>0.331386861313869</c:v>
                </c:pt>
                <c:pt idx="17">
                  <c:v>0.345971563981043</c:v>
                </c:pt>
                <c:pt idx="18">
                  <c:v>0.35</c:v>
                </c:pt>
                <c:pt idx="19">
                  <c:v>0.381944444444444</c:v>
                </c:pt>
                <c:pt idx="20">
                  <c:v>0.305555555555556</c:v>
                </c:pt>
                <c:pt idx="21">
                  <c:v>0.378787878787879</c:v>
                </c:pt>
                <c:pt idx="22">
                  <c:v>0.358543417366947</c:v>
                </c:pt>
                <c:pt idx="23">
                  <c:v>0.377049180327869</c:v>
                </c:pt>
                <c:pt idx="24">
                  <c:v>0.408906882591093</c:v>
                </c:pt>
                <c:pt idx="25">
                  <c:v>0.357827476038339</c:v>
                </c:pt>
                <c:pt idx="26">
                  <c:v>0.418181818181818</c:v>
                </c:pt>
                <c:pt idx="27">
                  <c:v>0.44</c:v>
                </c:pt>
                <c:pt idx="28">
                  <c:v>0.394160583941606</c:v>
                </c:pt>
                <c:pt idx="29">
                  <c:v>0.422641509433962</c:v>
                </c:pt>
                <c:pt idx="30">
                  <c:v>0.366492146596859</c:v>
                </c:pt>
                <c:pt idx="31">
                  <c:v>0.414835164835165</c:v>
                </c:pt>
                <c:pt idx="32">
                  <c:v>0.386174016686532</c:v>
                </c:pt>
                <c:pt idx="33">
                  <c:v>0.452054794520548</c:v>
                </c:pt>
                <c:pt idx="34">
                  <c:v>0.376</c:v>
                </c:pt>
                <c:pt idx="35">
                  <c:v>0.328125</c:v>
                </c:pt>
                <c:pt idx="36">
                  <c:v>0.420600858369099</c:v>
                </c:pt>
                <c:pt idx="37">
                  <c:v>0.425149700598802</c:v>
                </c:pt>
                <c:pt idx="38">
                  <c:v>0.401041666666667</c:v>
                </c:pt>
                <c:pt idx="39">
                  <c:v>0.45679012345679</c:v>
                </c:pt>
                <c:pt idx="40">
                  <c:v>0.434599156118143</c:v>
                </c:pt>
                <c:pt idx="41">
                  <c:v>0.36</c:v>
                </c:pt>
                <c:pt idx="42">
                  <c:v>0.529505582137161</c:v>
                </c:pt>
                <c:pt idx="43">
                  <c:v>0.472067039106145</c:v>
                </c:pt>
                <c:pt idx="44">
                  <c:v>0.46958981612447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172448"/>
        <c:axId val="440174224"/>
      </c:barChart>
      <c:lineChart>
        <c:grouping val="standard"/>
        <c:varyColors val="0"/>
        <c:ser>
          <c:idx val="3"/>
          <c:order val="3"/>
          <c:tx>
            <c:strRef>
              <c:f>Blad1!$E$1</c:f>
              <c:strCache>
                <c:ptCount val="1"/>
                <c:pt idx="0">
                  <c:v>TOT SECTIO GRUPP 5</c:v>
                </c:pt>
              </c:strCache>
            </c:strRef>
          </c:tx>
          <c:marker>
            <c:symbol val="none"/>
          </c:marker>
          <c:cat>
            <c:strRef>
              <c:f>Blad1!$A$2:$A$46</c:f>
              <c:strCache>
                <c:ptCount val="45"/>
                <c:pt idx="0">
                  <c:v>Sollefteå</c:v>
                </c:pt>
                <c:pt idx="1">
                  <c:v>Växjö</c:v>
                </c:pt>
                <c:pt idx="2">
                  <c:v>Eksjö</c:v>
                </c:pt>
                <c:pt idx="3">
                  <c:v>Linköping</c:v>
                </c:pt>
                <c:pt idx="4">
                  <c:v>Borås</c:v>
                </c:pt>
                <c:pt idx="5">
                  <c:v>Kalmar</c:v>
                </c:pt>
                <c:pt idx="6">
                  <c:v>Värnamo</c:v>
                </c:pt>
                <c:pt idx="7">
                  <c:v>Norrköping</c:v>
                </c:pt>
                <c:pt idx="8">
                  <c:v>Ystad</c:v>
                </c:pt>
                <c:pt idx="9">
                  <c:v>Kristianstad</c:v>
                </c:pt>
                <c:pt idx="10">
                  <c:v>Halmstad</c:v>
                </c:pt>
                <c:pt idx="11">
                  <c:v>Västerås</c:v>
                </c:pt>
                <c:pt idx="12">
                  <c:v>Östersund</c:v>
                </c:pt>
                <c:pt idx="13">
                  <c:v>Karlskoga</c:v>
                </c:pt>
                <c:pt idx="14">
                  <c:v>Helsingborg</c:v>
                </c:pt>
                <c:pt idx="15">
                  <c:v>Västervik</c:v>
                </c:pt>
                <c:pt idx="16">
                  <c:v>Lund/Malmö</c:v>
                </c:pt>
                <c:pt idx="17">
                  <c:v>Varberg</c:v>
                </c:pt>
                <c:pt idx="18">
                  <c:v>Jönköping</c:v>
                </c:pt>
                <c:pt idx="19">
                  <c:v>Luleå</c:v>
                </c:pt>
                <c:pt idx="20">
                  <c:v>Lycksele</c:v>
                </c:pt>
                <c:pt idx="21">
                  <c:v>Skellefteå</c:v>
                </c:pt>
                <c:pt idx="22">
                  <c:v>Norra Älvsborg</c:v>
                </c:pt>
                <c:pt idx="23">
                  <c:v>Sundsvall</c:v>
                </c:pt>
                <c:pt idx="24">
                  <c:v>Örebro</c:v>
                </c:pt>
                <c:pt idx="25">
                  <c:v>Falun</c:v>
                </c:pt>
                <c:pt idx="26">
                  <c:v>Örnsköldsvik</c:v>
                </c:pt>
                <c:pt idx="27">
                  <c:v>Nyköping</c:v>
                </c:pt>
                <c:pt idx="28">
                  <c:v>Skövde</c:v>
                </c:pt>
                <c:pt idx="29">
                  <c:v>Karlstad</c:v>
                </c:pt>
                <c:pt idx="30">
                  <c:v>Sth - KS Solna</c:v>
                </c:pt>
                <c:pt idx="31">
                  <c:v>Uppsala</c:v>
                </c:pt>
                <c:pt idx="32">
                  <c:v>Göteborg</c:v>
                </c:pt>
                <c:pt idx="33">
                  <c:v>Umeå</c:v>
                </c:pt>
                <c:pt idx="34">
                  <c:v>Hudiksvall</c:v>
                </c:pt>
                <c:pt idx="35">
                  <c:v>Gällivare</c:v>
                </c:pt>
                <c:pt idx="36">
                  <c:v>Sth -KS Huddinge</c:v>
                </c:pt>
                <c:pt idx="37">
                  <c:v>Karlskrona</c:v>
                </c:pt>
                <c:pt idx="38">
                  <c:v>Gävle</c:v>
                </c:pt>
                <c:pt idx="39">
                  <c:v>Södertälje</c:v>
                </c:pt>
                <c:pt idx="40">
                  <c:v>Eskilstuna</c:v>
                </c:pt>
                <c:pt idx="41">
                  <c:v>Visby</c:v>
                </c:pt>
                <c:pt idx="42">
                  <c:v>Sth -Södersjukhuset</c:v>
                </c:pt>
                <c:pt idx="43">
                  <c:v>Sth -BB Sth</c:v>
                </c:pt>
                <c:pt idx="44">
                  <c:v>Sth -Danderyd</c:v>
                </c:pt>
              </c:strCache>
            </c:strRef>
          </c:cat>
          <c:val>
            <c:numRef>
              <c:f>Blad1!$E$2:$E$46</c:f>
              <c:numCache>
                <c:formatCode>0%</c:formatCode>
                <c:ptCount val="45"/>
                <c:pt idx="0">
                  <c:v>0.272727272727273</c:v>
                </c:pt>
                <c:pt idx="1">
                  <c:v>0.328205128205128</c:v>
                </c:pt>
                <c:pt idx="2">
                  <c:v>0.385185185185185</c:v>
                </c:pt>
                <c:pt idx="3">
                  <c:v>0.395555555555555</c:v>
                </c:pt>
                <c:pt idx="4">
                  <c:v>0.424342105263158</c:v>
                </c:pt>
                <c:pt idx="5">
                  <c:v>0.435714285714286</c:v>
                </c:pt>
                <c:pt idx="6">
                  <c:v>0.436363636363636</c:v>
                </c:pt>
                <c:pt idx="7">
                  <c:v>0.440860215053763</c:v>
                </c:pt>
                <c:pt idx="8">
                  <c:v>0.447619047619048</c:v>
                </c:pt>
                <c:pt idx="9">
                  <c:v>0.448275862068965</c:v>
                </c:pt>
                <c:pt idx="10">
                  <c:v>0.449275362318841</c:v>
                </c:pt>
                <c:pt idx="11">
                  <c:v>0.457875457875458</c:v>
                </c:pt>
                <c:pt idx="12">
                  <c:v>0.459016393442623</c:v>
                </c:pt>
                <c:pt idx="13">
                  <c:v>0.46875</c:v>
                </c:pt>
                <c:pt idx="14">
                  <c:v>0.472118959107807</c:v>
                </c:pt>
                <c:pt idx="15">
                  <c:v>0.476635514018692</c:v>
                </c:pt>
                <c:pt idx="16">
                  <c:v>0.477372262773723</c:v>
                </c:pt>
                <c:pt idx="17">
                  <c:v>0.488151658767772</c:v>
                </c:pt>
                <c:pt idx="18">
                  <c:v>0.49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0.50140056022409</c:v>
                </c:pt>
                <c:pt idx="23">
                  <c:v>0.508196721311475</c:v>
                </c:pt>
                <c:pt idx="24">
                  <c:v>0.510121457489879</c:v>
                </c:pt>
                <c:pt idx="25">
                  <c:v>0.511182108626198</c:v>
                </c:pt>
                <c:pt idx="26">
                  <c:v>0.527272727272727</c:v>
                </c:pt>
                <c:pt idx="27">
                  <c:v>0.53</c:v>
                </c:pt>
                <c:pt idx="28">
                  <c:v>0.532846715328467</c:v>
                </c:pt>
                <c:pt idx="29">
                  <c:v>0.535849056603774</c:v>
                </c:pt>
                <c:pt idx="30">
                  <c:v>0.536649214659686</c:v>
                </c:pt>
                <c:pt idx="31">
                  <c:v>0.543956043956044</c:v>
                </c:pt>
                <c:pt idx="32">
                  <c:v>0.554231227651967</c:v>
                </c:pt>
                <c:pt idx="33">
                  <c:v>0.554794520547945</c:v>
                </c:pt>
                <c:pt idx="34">
                  <c:v>0.56</c:v>
                </c:pt>
                <c:pt idx="35">
                  <c:v>0.5625</c:v>
                </c:pt>
                <c:pt idx="36">
                  <c:v>0.570815450643777</c:v>
                </c:pt>
                <c:pt idx="37">
                  <c:v>0.574850299401198</c:v>
                </c:pt>
                <c:pt idx="38">
                  <c:v>0.578125</c:v>
                </c:pt>
                <c:pt idx="39">
                  <c:v>0.580246913580247</c:v>
                </c:pt>
                <c:pt idx="40">
                  <c:v>0.582278481012658</c:v>
                </c:pt>
                <c:pt idx="41">
                  <c:v>0.6</c:v>
                </c:pt>
                <c:pt idx="42">
                  <c:v>0.610845295055821</c:v>
                </c:pt>
                <c:pt idx="43">
                  <c:v>0.628491620111732</c:v>
                </c:pt>
                <c:pt idx="44">
                  <c:v>0.653465346534653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178592"/>
        <c:axId val="440176272"/>
      </c:lineChart>
      <c:catAx>
        <c:axId val="44017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sv-SE"/>
          </a:p>
        </c:txPr>
        <c:crossAx val="440174224"/>
        <c:crosses val="autoZero"/>
        <c:auto val="1"/>
        <c:lblAlgn val="ctr"/>
        <c:lblOffset val="100"/>
        <c:noMultiLvlLbl val="0"/>
      </c:catAx>
      <c:valAx>
        <c:axId val="440174224"/>
        <c:scaling>
          <c:orientation val="minMax"/>
          <c:max val="1.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endParaRPr lang="sv-SE"/>
          </a:p>
        </c:txPr>
        <c:crossAx val="440172448"/>
        <c:crosses val="autoZero"/>
        <c:crossBetween val="between"/>
      </c:valAx>
      <c:valAx>
        <c:axId val="440176272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440178592"/>
        <c:crosses val="max"/>
        <c:crossBetween val="between"/>
      </c:valAx>
      <c:catAx>
        <c:axId val="44017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0176272"/>
        <c:crosses val="autoZero"/>
        <c:auto val="1"/>
        <c:lblAlgn val="ctr"/>
        <c:lblOffset val="100"/>
        <c:noMultiLvlLbl val="0"/>
      </c:cat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131231106755584"/>
          <c:y val="0.0528513414317728"/>
          <c:w val="0.643715421486759"/>
          <c:h val="0.096805761815535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400">
              <a:solidFill>
                <a:schemeClr val="tx1"/>
              </a:solidFill>
            </a:defRPr>
          </a:pPr>
          <a:endParaRPr lang="sv-SE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52683727034121"/>
          <c:y val="0.0254285856617728"/>
          <c:w val="0.915287182852143"/>
          <c:h val="0.793958255202948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Andel elektiva sectio av alla omföderkor ,ej sectio tidigare, huvud, &gt;v 37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57150">
                <a:solidFill>
                  <a:srgbClr val="FFFF00"/>
                </a:solidFill>
              </a:ln>
              <a:effectLst/>
            </c:spPr>
          </c:marker>
          <c:cat>
            <c:strRef>
              <c:f>Blad1!$A$2:$A$47</c:f>
              <c:strCache>
                <c:ptCount val="46"/>
                <c:pt idx="0">
                  <c:v>Växjö</c:v>
                </c:pt>
                <c:pt idx="1">
                  <c:v>Sollefteå</c:v>
                </c:pt>
                <c:pt idx="2">
                  <c:v>Eksjö</c:v>
                </c:pt>
                <c:pt idx="3">
                  <c:v>Värnamo</c:v>
                </c:pt>
                <c:pt idx="4">
                  <c:v>Västervik</c:v>
                </c:pt>
                <c:pt idx="5">
                  <c:v>Ystad</c:v>
                </c:pt>
                <c:pt idx="6">
                  <c:v>Östersund</c:v>
                </c:pt>
                <c:pt idx="7">
                  <c:v>Östersund</c:v>
                </c:pt>
                <c:pt idx="8">
                  <c:v>Kristianstad</c:v>
                </c:pt>
                <c:pt idx="9">
                  <c:v>Visby</c:v>
                </c:pt>
                <c:pt idx="10">
                  <c:v>Halmstad</c:v>
                </c:pt>
                <c:pt idx="11">
                  <c:v>Falun</c:v>
                </c:pt>
                <c:pt idx="12">
                  <c:v>Linköping</c:v>
                </c:pt>
                <c:pt idx="13">
                  <c:v>Norrköping</c:v>
                </c:pt>
                <c:pt idx="14">
                  <c:v>Varberg</c:v>
                </c:pt>
                <c:pt idx="15">
                  <c:v>Gällivare</c:v>
                </c:pt>
                <c:pt idx="16">
                  <c:v>Jönköping</c:v>
                </c:pt>
                <c:pt idx="17">
                  <c:v>Uppsala</c:v>
                </c:pt>
                <c:pt idx="18">
                  <c:v>Luleå</c:v>
                </c:pt>
                <c:pt idx="19">
                  <c:v>Borås</c:v>
                </c:pt>
                <c:pt idx="20">
                  <c:v>Karlskoga</c:v>
                </c:pt>
                <c:pt idx="21">
                  <c:v>Sundsvall</c:v>
                </c:pt>
                <c:pt idx="22">
                  <c:v>Skövde</c:v>
                </c:pt>
                <c:pt idx="23">
                  <c:v>Norra Älvsborg</c:v>
                </c:pt>
                <c:pt idx="24">
                  <c:v>Eskilstuna</c:v>
                </c:pt>
                <c:pt idx="25">
                  <c:v>Västerås</c:v>
                </c:pt>
                <c:pt idx="26">
                  <c:v>Helsingborg</c:v>
                </c:pt>
                <c:pt idx="27">
                  <c:v>Skellefteå</c:v>
                </c:pt>
                <c:pt idx="28">
                  <c:v>Hudiksvall</c:v>
                </c:pt>
                <c:pt idx="29">
                  <c:v>Nyköping</c:v>
                </c:pt>
                <c:pt idx="30">
                  <c:v>Lund/Malmö</c:v>
                </c:pt>
                <c:pt idx="31">
                  <c:v>Sth - KS Solna</c:v>
                </c:pt>
                <c:pt idx="32">
                  <c:v>Södertälje</c:v>
                </c:pt>
                <c:pt idx="33">
                  <c:v>Göteborg</c:v>
                </c:pt>
                <c:pt idx="34">
                  <c:v>Kalmar</c:v>
                </c:pt>
                <c:pt idx="35">
                  <c:v>Örebro</c:v>
                </c:pt>
                <c:pt idx="36">
                  <c:v>Gävle</c:v>
                </c:pt>
                <c:pt idx="37">
                  <c:v>Sth -KS Huddinge</c:v>
                </c:pt>
                <c:pt idx="38">
                  <c:v>Umeå</c:v>
                </c:pt>
                <c:pt idx="39">
                  <c:v>Karlskrona</c:v>
                </c:pt>
                <c:pt idx="40">
                  <c:v>Sth -BB Sth</c:v>
                </c:pt>
                <c:pt idx="41">
                  <c:v>Lycksele</c:v>
                </c:pt>
                <c:pt idx="42">
                  <c:v>Örnsköldsvik</c:v>
                </c:pt>
                <c:pt idx="43">
                  <c:v>Sth -Danderyd</c:v>
                </c:pt>
                <c:pt idx="44">
                  <c:v>Karlstad</c:v>
                </c:pt>
                <c:pt idx="45">
                  <c:v>Sth -Södersjukhuset</c:v>
                </c:pt>
              </c:strCache>
            </c:strRef>
          </c:cat>
          <c:val>
            <c:numRef>
              <c:f>Blad1!$B$2:$B$47</c:f>
              <c:numCache>
                <c:formatCode>0%</c:formatCode>
                <c:ptCount val="46"/>
                <c:pt idx="0">
                  <c:v>0.0</c:v>
                </c:pt>
                <c:pt idx="1">
                  <c:v>0.00574712643678161</c:v>
                </c:pt>
                <c:pt idx="2">
                  <c:v>0.00863557858376511</c:v>
                </c:pt>
                <c:pt idx="3">
                  <c:v>0.0091324200913242</c:v>
                </c:pt>
                <c:pt idx="4">
                  <c:v>0.0136054421768707</c:v>
                </c:pt>
                <c:pt idx="5">
                  <c:v>0.0144665461121157</c:v>
                </c:pt>
                <c:pt idx="6">
                  <c:v>0.0160771704180064</c:v>
                </c:pt>
                <c:pt idx="7">
                  <c:v>0.0160771704180064</c:v>
                </c:pt>
                <c:pt idx="8">
                  <c:v>0.0171858216970999</c:v>
                </c:pt>
                <c:pt idx="9">
                  <c:v>0.0176211453744493</c:v>
                </c:pt>
                <c:pt idx="10">
                  <c:v>0.018140589569161</c:v>
                </c:pt>
                <c:pt idx="11">
                  <c:v>0.0184678522571819</c:v>
                </c:pt>
                <c:pt idx="12">
                  <c:v>0.0191761363636364</c:v>
                </c:pt>
                <c:pt idx="13">
                  <c:v>0.0196261682242991</c:v>
                </c:pt>
                <c:pt idx="14">
                  <c:v>0.0201207243460765</c:v>
                </c:pt>
                <c:pt idx="15">
                  <c:v>0.023489932885906</c:v>
                </c:pt>
                <c:pt idx="16">
                  <c:v>0.0242360379346681</c:v>
                </c:pt>
                <c:pt idx="17">
                  <c:v>0.0243055555555556</c:v>
                </c:pt>
                <c:pt idx="18">
                  <c:v>0.025089605734767</c:v>
                </c:pt>
                <c:pt idx="19">
                  <c:v>0.0256930358350237</c:v>
                </c:pt>
                <c:pt idx="20">
                  <c:v>0.0275590551181102</c:v>
                </c:pt>
                <c:pt idx="21">
                  <c:v>0.0277410832232497</c:v>
                </c:pt>
                <c:pt idx="22">
                  <c:v>0.0277777777777778</c:v>
                </c:pt>
                <c:pt idx="23">
                  <c:v>0.0279898218829516</c:v>
                </c:pt>
                <c:pt idx="24">
                  <c:v>0.0293809024134313</c:v>
                </c:pt>
                <c:pt idx="25">
                  <c:v>0.0296886314265025</c:v>
                </c:pt>
                <c:pt idx="26">
                  <c:v>0.0296965784377017</c:v>
                </c:pt>
                <c:pt idx="27">
                  <c:v>0.0302267002518892</c:v>
                </c:pt>
                <c:pt idx="28">
                  <c:v>0.0302375809935205</c:v>
                </c:pt>
                <c:pt idx="29">
                  <c:v>0.0304347826086956</c:v>
                </c:pt>
                <c:pt idx="30">
                  <c:v>0.031025641025641</c:v>
                </c:pt>
                <c:pt idx="31">
                  <c:v>0.0313993174061433</c:v>
                </c:pt>
                <c:pt idx="32">
                  <c:v>0.0343949044585987</c:v>
                </c:pt>
                <c:pt idx="33">
                  <c:v>0.0356411306841458</c:v>
                </c:pt>
                <c:pt idx="34">
                  <c:v>0.0358514724711908</c:v>
                </c:pt>
                <c:pt idx="35">
                  <c:v>0.0360029390154298</c:v>
                </c:pt>
                <c:pt idx="36">
                  <c:v>0.037037037037037</c:v>
                </c:pt>
                <c:pt idx="37">
                  <c:v>0.0405128205128205</c:v>
                </c:pt>
                <c:pt idx="38">
                  <c:v>0.0430809399477807</c:v>
                </c:pt>
                <c:pt idx="39">
                  <c:v>0.0433639947437582</c:v>
                </c:pt>
                <c:pt idx="40">
                  <c:v>0.0469596628537026</c:v>
                </c:pt>
                <c:pt idx="41">
                  <c:v>0.0473684210526316</c:v>
                </c:pt>
                <c:pt idx="42">
                  <c:v>0.0476190476190476</c:v>
                </c:pt>
                <c:pt idx="43">
                  <c:v>0.0478325859491779</c:v>
                </c:pt>
                <c:pt idx="44">
                  <c:v>0.0505865102639296</c:v>
                </c:pt>
                <c:pt idx="45">
                  <c:v>0.0545645330535152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261344"/>
        <c:axId val="515263392"/>
      </c:lineChart>
      <c:catAx>
        <c:axId val="5152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263392"/>
        <c:crosses val="autoZero"/>
        <c:auto val="1"/>
        <c:lblAlgn val="ctr"/>
        <c:lblOffset val="100"/>
        <c:noMultiLvlLbl val="0"/>
      </c:catAx>
      <c:valAx>
        <c:axId val="51526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2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52683727034121"/>
          <c:y val="0.0254285856617728"/>
          <c:w val="0.915287182852143"/>
          <c:h val="0.793958255202948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Andel elektiva sectio av alla förstföderskor, huvud, &gt;v 37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57150">
                <a:solidFill>
                  <a:srgbClr val="FFFF00"/>
                </a:solidFill>
              </a:ln>
              <a:effectLst/>
            </c:spPr>
          </c:marker>
          <c:cat>
            <c:strRef>
              <c:f>Blad1!$A$2:$A$46</c:f>
              <c:strCache>
                <c:ptCount val="45"/>
                <c:pt idx="0">
                  <c:v>Linköping</c:v>
                </c:pt>
                <c:pt idx="1">
                  <c:v>Skellefteå</c:v>
                </c:pt>
                <c:pt idx="2">
                  <c:v>Värnamo</c:v>
                </c:pt>
                <c:pt idx="3">
                  <c:v>Norrköping</c:v>
                </c:pt>
                <c:pt idx="4">
                  <c:v>Eksjö</c:v>
                </c:pt>
                <c:pt idx="5">
                  <c:v>Kalmar</c:v>
                </c:pt>
                <c:pt idx="6">
                  <c:v>Varberg</c:v>
                </c:pt>
                <c:pt idx="7">
                  <c:v>Sollefteå</c:v>
                </c:pt>
                <c:pt idx="8">
                  <c:v>Östersund</c:v>
                </c:pt>
                <c:pt idx="9">
                  <c:v>Ystad</c:v>
                </c:pt>
                <c:pt idx="10">
                  <c:v>Luleå</c:v>
                </c:pt>
                <c:pt idx="11">
                  <c:v>Sundsvall</c:v>
                </c:pt>
                <c:pt idx="12">
                  <c:v>Hudiksvall</c:v>
                </c:pt>
                <c:pt idx="13">
                  <c:v>Växjö</c:v>
                </c:pt>
                <c:pt idx="14">
                  <c:v>Norra Älvsborg</c:v>
                </c:pt>
                <c:pt idx="15">
                  <c:v>Västervik</c:v>
                </c:pt>
                <c:pt idx="16">
                  <c:v>Borås</c:v>
                </c:pt>
                <c:pt idx="17">
                  <c:v>Karlskoga</c:v>
                </c:pt>
                <c:pt idx="18">
                  <c:v>Falun</c:v>
                </c:pt>
                <c:pt idx="19">
                  <c:v>Visby</c:v>
                </c:pt>
                <c:pt idx="20">
                  <c:v>Halmstad</c:v>
                </c:pt>
                <c:pt idx="21">
                  <c:v>Örebro</c:v>
                </c:pt>
                <c:pt idx="22">
                  <c:v>Jönköping</c:v>
                </c:pt>
                <c:pt idx="23">
                  <c:v>Uppsala</c:v>
                </c:pt>
                <c:pt idx="24">
                  <c:v>Lycksele</c:v>
                </c:pt>
                <c:pt idx="25">
                  <c:v>Lund/Malmö</c:v>
                </c:pt>
                <c:pt idx="26">
                  <c:v>Göteborg</c:v>
                </c:pt>
                <c:pt idx="27">
                  <c:v>Örnsköldsvik</c:v>
                </c:pt>
                <c:pt idx="28">
                  <c:v>Kristianstad</c:v>
                </c:pt>
                <c:pt idx="29">
                  <c:v>Helsingborg</c:v>
                </c:pt>
                <c:pt idx="30">
                  <c:v>Skövde</c:v>
                </c:pt>
                <c:pt idx="31">
                  <c:v>Sth -BB Sth</c:v>
                </c:pt>
                <c:pt idx="32">
                  <c:v>Västerås</c:v>
                </c:pt>
                <c:pt idx="33">
                  <c:v>Umeå</c:v>
                </c:pt>
                <c:pt idx="34">
                  <c:v>Eskilstuna</c:v>
                </c:pt>
                <c:pt idx="35">
                  <c:v>Gävle</c:v>
                </c:pt>
                <c:pt idx="36">
                  <c:v>Södertälje</c:v>
                </c:pt>
                <c:pt idx="37">
                  <c:v>Karlskrona</c:v>
                </c:pt>
                <c:pt idx="38">
                  <c:v>Gällivare</c:v>
                </c:pt>
                <c:pt idx="39">
                  <c:v>Sth -KS Huddinge</c:v>
                </c:pt>
                <c:pt idx="40">
                  <c:v>Nyköping</c:v>
                </c:pt>
                <c:pt idx="41">
                  <c:v>Sth - KS Solna</c:v>
                </c:pt>
                <c:pt idx="42">
                  <c:v>Sth -Danderyd</c:v>
                </c:pt>
                <c:pt idx="43">
                  <c:v>Sth -Södersjukhuset</c:v>
                </c:pt>
                <c:pt idx="44">
                  <c:v>Karlstad</c:v>
                </c:pt>
              </c:strCache>
            </c:strRef>
          </c:cat>
          <c:val>
            <c:numRef>
              <c:f>Blad1!$B$2:$B$46</c:f>
              <c:numCache>
                <c:formatCode>0.0%</c:formatCode>
                <c:ptCount val="45"/>
                <c:pt idx="0">
                  <c:v>0.0249821556031406</c:v>
                </c:pt>
                <c:pt idx="1">
                  <c:v>0.030690537084399</c:v>
                </c:pt>
                <c:pt idx="2">
                  <c:v>0.0340909090909091</c:v>
                </c:pt>
                <c:pt idx="3">
                  <c:v>0.0345794392523364</c:v>
                </c:pt>
                <c:pt idx="4">
                  <c:v>0.0356536502546689</c:v>
                </c:pt>
                <c:pt idx="5">
                  <c:v>0.0362694300518135</c:v>
                </c:pt>
                <c:pt idx="6">
                  <c:v>0.038</c:v>
                </c:pt>
                <c:pt idx="7">
                  <c:v>0.0397727272727273</c:v>
                </c:pt>
                <c:pt idx="8">
                  <c:v>0.0400641025641026</c:v>
                </c:pt>
                <c:pt idx="9">
                  <c:v>0.0400667779632721</c:v>
                </c:pt>
                <c:pt idx="10">
                  <c:v>0.0407673860911271</c:v>
                </c:pt>
                <c:pt idx="11">
                  <c:v>0.0411140583554377</c:v>
                </c:pt>
                <c:pt idx="12">
                  <c:v>0.0416666666666667</c:v>
                </c:pt>
                <c:pt idx="13">
                  <c:v>0.0420248328557784</c:v>
                </c:pt>
                <c:pt idx="14">
                  <c:v>0.0421994884910486</c:v>
                </c:pt>
                <c:pt idx="15">
                  <c:v>0.0426008968609865</c:v>
                </c:pt>
                <c:pt idx="16">
                  <c:v>0.0427989130434783</c:v>
                </c:pt>
                <c:pt idx="17">
                  <c:v>0.0433070866141732</c:v>
                </c:pt>
                <c:pt idx="18">
                  <c:v>0.043448744059742</c:v>
                </c:pt>
                <c:pt idx="19">
                  <c:v>0.043859649122807</c:v>
                </c:pt>
                <c:pt idx="20">
                  <c:v>0.0439684329199549</c:v>
                </c:pt>
                <c:pt idx="21">
                  <c:v>0.0452522255192878</c:v>
                </c:pt>
                <c:pt idx="22">
                  <c:v>0.0452631578947368</c:v>
                </c:pt>
                <c:pt idx="23">
                  <c:v>0.0473441108545035</c:v>
                </c:pt>
                <c:pt idx="24">
                  <c:v>0.0481283422459893</c:v>
                </c:pt>
                <c:pt idx="25">
                  <c:v>0.0489869197230059</c:v>
                </c:pt>
                <c:pt idx="26">
                  <c:v>0.050942224062953</c:v>
                </c:pt>
                <c:pt idx="27">
                  <c:v>0.0513698630136986</c:v>
                </c:pt>
                <c:pt idx="28">
                  <c:v>0.0514705882352941</c:v>
                </c:pt>
                <c:pt idx="29">
                  <c:v>0.0516129032258064</c:v>
                </c:pt>
                <c:pt idx="30">
                  <c:v>0.0545302013422819</c:v>
                </c:pt>
                <c:pt idx="31">
                  <c:v>0.0550181378476421</c:v>
                </c:pt>
                <c:pt idx="32">
                  <c:v>0.055032585083273</c:v>
                </c:pt>
                <c:pt idx="33">
                  <c:v>0.0597402597402597</c:v>
                </c:pt>
                <c:pt idx="34">
                  <c:v>0.0600414078674948</c:v>
                </c:pt>
                <c:pt idx="35">
                  <c:v>0.0631970260223048</c:v>
                </c:pt>
                <c:pt idx="36">
                  <c:v>0.064312736443884</c:v>
                </c:pt>
                <c:pt idx="37">
                  <c:v>0.0657030223390276</c:v>
                </c:pt>
                <c:pt idx="38">
                  <c:v>0.0695364238410596</c:v>
                </c:pt>
                <c:pt idx="39">
                  <c:v>0.0698151950718686</c:v>
                </c:pt>
                <c:pt idx="40">
                  <c:v>0.0723404255319149</c:v>
                </c:pt>
                <c:pt idx="41">
                  <c:v>0.0738255033557047</c:v>
                </c:pt>
                <c:pt idx="42">
                  <c:v>0.0801329394387001</c:v>
                </c:pt>
                <c:pt idx="43">
                  <c:v>0.0807799442896936</c:v>
                </c:pt>
                <c:pt idx="44">
                  <c:v>0.0821220930232558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095136"/>
        <c:axId val="515097184"/>
      </c:lineChart>
      <c:catAx>
        <c:axId val="51509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097184"/>
        <c:crosses val="autoZero"/>
        <c:auto val="1"/>
        <c:lblAlgn val="ctr"/>
        <c:lblOffset val="100"/>
        <c:noMultiLvlLbl val="0"/>
      </c:catAx>
      <c:valAx>
        <c:axId val="51509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09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sv-SE" dirty="0">
                <a:solidFill>
                  <a:schemeClr val="bg1"/>
                </a:solidFill>
              </a:rPr>
              <a:t>Andel elektiva sectio av alla </a:t>
            </a:r>
            <a:r>
              <a:rPr lang="sv-SE" dirty="0" smtClean="0">
                <a:solidFill>
                  <a:schemeClr val="bg1"/>
                </a:solidFill>
              </a:rPr>
              <a:t>förstföderskor grupp 1 +2</a:t>
            </a:r>
            <a:r>
              <a:rPr lang="sv-SE" baseline="0" dirty="0" smtClean="0">
                <a:solidFill>
                  <a:schemeClr val="bg1"/>
                </a:solidFill>
              </a:rPr>
              <a:t> </a:t>
            </a:r>
            <a:r>
              <a:rPr lang="sv-SE" dirty="0" smtClean="0">
                <a:solidFill>
                  <a:schemeClr val="bg1"/>
                </a:solidFill>
              </a:rPr>
              <a:t>, (huvudändläge, v 37+0)</a:t>
            </a:r>
            <a:endParaRPr lang="sv-SE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Andel elektiva sectio av alla förstföderskor, huvud, &gt;v 37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57150">
                <a:solidFill>
                  <a:srgbClr val="FFFF00"/>
                </a:solidFill>
              </a:ln>
              <a:effectLst/>
            </c:spPr>
          </c:marker>
          <c:cat>
            <c:strRef>
              <c:f>Blad1!$A$2:$A$46</c:f>
              <c:strCache>
                <c:ptCount val="45"/>
                <c:pt idx="0">
                  <c:v>Växjö</c:v>
                </c:pt>
                <c:pt idx="1">
                  <c:v>Kristianstad</c:v>
                </c:pt>
                <c:pt idx="2">
                  <c:v>Halmstad</c:v>
                </c:pt>
                <c:pt idx="3">
                  <c:v>Örnsköldsvik</c:v>
                </c:pt>
                <c:pt idx="4">
                  <c:v>Karlskoga</c:v>
                </c:pt>
                <c:pt idx="5">
                  <c:v>Visby</c:v>
                </c:pt>
                <c:pt idx="6">
                  <c:v>Ystad</c:v>
                </c:pt>
                <c:pt idx="7">
                  <c:v>Norrköping</c:v>
                </c:pt>
                <c:pt idx="8">
                  <c:v>Varberg</c:v>
                </c:pt>
                <c:pt idx="9">
                  <c:v>Kalmar</c:v>
                </c:pt>
                <c:pt idx="10">
                  <c:v>Falun</c:v>
                </c:pt>
                <c:pt idx="11">
                  <c:v>Västerås</c:v>
                </c:pt>
                <c:pt idx="12">
                  <c:v>Eksjö</c:v>
                </c:pt>
                <c:pt idx="13">
                  <c:v>Skövde</c:v>
                </c:pt>
                <c:pt idx="14">
                  <c:v>Helsingborg</c:v>
                </c:pt>
                <c:pt idx="15">
                  <c:v>Luleå</c:v>
                </c:pt>
                <c:pt idx="16">
                  <c:v>Linköping</c:v>
                </c:pt>
                <c:pt idx="17">
                  <c:v>Borås</c:v>
                </c:pt>
                <c:pt idx="18">
                  <c:v>Örebro</c:v>
                </c:pt>
                <c:pt idx="19">
                  <c:v>Uppsala</c:v>
                </c:pt>
                <c:pt idx="20">
                  <c:v>Hudiksvall</c:v>
                </c:pt>
                <c:pt idx="21">
                  <c:v>Sundsvall</c:v>
                </c:pt>
                <c:pt idx="22">
                  <c:v>Göteborg</c:v>
                </c:pt>
                <c:pt idx="23">
                  <c:v>Värnamo</c:v>
                </c:pt>
                <c:pt idx="24">
                  <c:v>Skellefteå</c:v>
                </c:pt>
                <c:pt idx="25">
                  <c:v>Östersund</c:v>
                </c:pt>
                <c:pt idx="26">
                  <c:v>Jönköping</c:v>
                </c:pt>
                <c:pt idx="27">
                  <c:v>Södertälje</c:v>
                </c:pt>
                <c:pt idx="28">
                  <c:v>Norra Älvsborg</c:v>
                </c:pt>
                <c:pt idx="29">
                  <c:v>Karlskrona</c:v>
                </c:pt>
                <c:pt idx="30">
                  <c:v>Lund/Malmö</c:v>
                </c:pt>
                <c:pt idx="31">
                  <c:v>Eskilstuna</c:v>
                </c:pt>
                <c:pt idx="32">
                  <c:v>Sollefteå</c:v>
                </c:pt>
                <c:pt idx="33">
                  <c:v>Gällivare</c:v>
                </c:pt>
                <c:pt idx="34">
                  <c:v>Gävle</c:v>
                </c:pt>
                <c:pt idx="35">
                  <c:v>Umeå</c:v>
                </c:pt>
                <c:pt idx="36">
                  <c:v>Karlstad</c:v>
                </c:pt>
                <c:pt idx="37">
                  <c:v>Sth - KS Solna</c:v>
                </c:pt>
                <c:pt idx="38">
                  <c:v>Västervik</c:v>
                </c:pt>
                <c:pt idx="39">
                  <c:v>Lycksele</c:v>
                </c:pt>
                <c:pt idx="40">
                  <c:v>Sth -KS Huddinge</c:v>
                </c:pt>
                <c:pt idx="41">
                  <c:v>Sth -BB Sth</c:v>
                </c:pt>
                <c:pt idx="42">
                  <c:v>Nyköping</c:v>
                </c:pt>
                <c:pt idx="43">
                  <c:v>Sth -Danderyd</c:v>
                </c:pt>
                <c:pt idx="44">
                  <c:v>Sth -Södersjukhuset</c:v>
                </c:pt>
              </c:strCache>
            </c:strRef>
          </c:cat>
          <c:val>
            <c:numRef>
              <c:f>Blad1!$B$2:$B$46</c:f>
              <c:numCache>
                <c:formatCode>0%</c:formatCode>
                <c:ptCount val="45"/>
                <c:pt idx="0">
                  <c:v>0.0</c:v>
                </c:pt>
                <c:pt idx="1">
                  <c:v>0.00794701986754967</c:v>
                </c:pt>
                <c:pt idx="2">
                  <c:v>0.0127877237851662</c:v>
                </c:pt>
                <c:pt idx="3">
                  <c:v>0.0128205128205128</c:v>
                </c:pt>
                <c:pt idx="4">
                  <c:v>0.0150753768844221</c:v>
                </c:pt>
                <c:pt idx="5">
                  <c:v>0.018348623853211</c:v>
                </c:pt>
                <c:pt idx="6">
                  <c:v>0.019434628975265</c:v>
                </c:pt>
                <c:pt idx="7">
                  <c:v>0.0196304849884527</c:v>
                </c:pt>
                <c:pt idx="8">
                  <c:v>0.0227272727272727</c:v>
                </c:pt>
                <c:pt idx="9">
                  <c:v>0.0233722871452421</c:v>
                </c:pt>
                <c:pt idx="10">
                  <c:v>0.0234702430846605</c:v>
                </c:pt>
                <c:pt idx="11">
                  <c:v>0.023486901535682</c:v>
                </c:pt>
                <c:pt idx="12">
                  <c:v>0.0235294117647059</c:v>
                </c:pt>
                <c:pt idx="13">
                  <c:v>0.023686920700309</c:v>
                </c:pt>
                <c:pt idx="14">
                  <c:v>0.0244835501147666</c:v>
                </c:pt>
                <c:pt idx="15">
                  <c:v>0.026284348864994</c:v>
                </c:pt>
                <c:pt idx="16">
                  <c:v>0.0273224043715847</c:v>
                </c:pt>
                <c:pt idx="17">
                  <c:v>0.0275310834813499</c:v>
                </c:pt>
                <c:pt idx="18">
                  <c:v>0.0281938325991189</c:v>
                </c:pt>
                <c:pt idx="19">
                  <c:v>0.0282131661442006</c:v>
                </c:pt>
                <c:pt idx="20">
                  <c:v>0.0289855072463768</c:v>
                </c:pt>
                <c:pt idx="21">
                  <c:v>0.0295031055900621</c:v>
                </c:pt>
                <c:pt idx="22">
                  <c:v>0.0304556904053126</c:v>
                </c:pt>
                <c:pt idx="23">
                  <c:v>0.030812324929972</c:v>
                </c:pt>
                <c:pt idx="24">
                  <c:v>0.031700288184438</c:v>
                </c:pt>
                <c:pt idx="25">
                  <c:v>0.0335820895522388</c:v>
                </c:pt>
                <c:pt idx="26">
                  <c:v>0.0336943441636582</c:v>
                </c:pt>
                <c:pt idx="27">
                  <c:v>0.03382949932341</c:v>
                </c:pt>
                <c:pt idx="28">
                  <c:v>0.0359877488514548</c:v>
                </c:pt>
                <c:pt idx="29">
                  <c:v>0.0375234521575985</c:v>
                </c:pt>
                <c:pt idx="30">
                  <c:v>0.0383439844401222</c:v>
                </c:pt>
                <c:pt idx="31">
                  <c:v>0.0384105960264901</c:v>
                </c:pt>
                <c:pt idx="32">
                  <c:v>0.0392156862745098</c:v>
                </c:pt>
                <c:pt idx="33">
                  <c:v>0.0443349753694581</c:v>
                </c:pt>
                <c:pt idx="34">
                  <c:v>0.0445062586926286</c:v>
                </c:pt>
                <c:pt idx="35">
                  <c:v>0.0468540829986613</c:v>
                </c:pt>
                <c:pt idx="36">
                  <c:v>0.0472222222222222</c:v>
                </c:pt>
                <c:pt idx="37">
                  <c:v>0.0484210526315789</c:v>
                </c:pt>
                <c:pt idx="38">
                  <c:v>0.0485714285714286</c:v>
                </c:pt>
                <c:pt idx="39">
                  <c:v>0.0492957746478873</c:v>
                </c:pt>
                <c:pt idx="40">
                  <c:v>0.0498241500586166</c:v>
                </c:pt>
                <c:pt idx="41">
                  <c:v>0.054054054054054</c:v>
                </c:pt>
                <c:pt idx="42">
                  <c:v>0.0638297872340425</c:v>
                </c:pt>
                <c:pt idx="43">
                  <c:v>0.0665930831493745</c:v>
                </c:pt>
                <c:pt idx="44">
                  <c:v>0.0673845085098993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346032"/>
        <c:axId val="515304864"/>
      </c:lineChart>
      <c:catAx>
        <c:axId val="51534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304864"/>
        <c:crosses val="autoZero"/>
        <c:auto val="1"/>
        <c:lblAlgn val="ctr"/>
        <c:lblOffset val="100"/>
        <c:noMultiLvlLbl val="0"/>
      </c:catAx>
      <c:valAx>
        <c:axId val="51530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34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Robson 1 frekvens </a:t>
            </a:r>
            <a:r>
              <a:rPr lang="sv-SE" dirty="0" smtClean="0"/>
              <a:t>kejsarsnitt</a:t>
            </a:r>
            <a:endParaRPr lang="sv-S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Robson 1 frekvens kejsarsnitt 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57150">
                <a:solidFill>
                  <a:srgbClr val="FFFF00"/>
                </a:solidFill>
              </a:ln>
              <a:effectLst/>
            </c:spPr>
          </c:marker>
          <c:cat>
            <c:strRef>
              <c:f>Blad1!$A$2:$A$46</c:f>
              <c:strCache>
                <c:ptCount val="45"/>
                <c:pt idx="0">
                  <c:v>Linköping</c:v>
                </c:pt>
                <c:pt idx="1">
                  <c:v>Örnsköldsvik</c:v>
                </c:pt>
                <c:pt idx="2">
                  <c:v>Eksjö</c:v>
                </c:pt>
                <c:pt idx="3">
                  <c:v>Sundsvall</c:v>
                </c:pt>
                <c:pt idx="4">
                  <c:v>Luleå</c:v>
                </c:pt>
                <c:pt idx="5">
                  <c:v>Kalmar</c:v>
                </c:pt>
                <c:pt idx="6">
                  <c:v>Falun</c:v>
                </c:pt>
                <c:pt idx="7">
                  <c:v>Varberg</c:v>
                </c:pt>
                <c:pt idx="8">
                  <c:v>Kristianstad</c:v>
                </c:pt>
                <c:pt idx="9">
                  <c:v>Lund/Malmö</c:v>
                </c:pt>
                <c:pt idx="10">
                  <c:v>Norrköping</c:v>
                </c:pt>
                <c:pt idx="11">
                  <c:v>Karlskrona</c:v>
                </c:pt>
                <c:pt idx="12">
                  <c:v>Göteborg</c:v>
                </c:pt>
                <c:pt idx="13">
                  <c:v>Norra Älvsborg</c:v>
                </c:pt>
                <c:pt idx="14">
                  <c:v>Jönköping</c:v>
                </c:pt>
                <c:pt idx="15">
                  <c:v>Skövde</c:v>
                </c:pt>
                <c:pt idx="16">
                  <c:v>Örebro</c:v>
                </c:pt>
                <c:pt idx="17">
                  <c:v>Växjö</c:v>
                </c:pt>
                <c:pt idx="18">
                  <c:v>Östersund</c:v>
                </c:pt>
                <c:pt idx="19">
                  <c:v>Halmstad</c:v>
                </c:pt>
                <c:pt idx="20">
                  <c:v>Helsingborg</c:v>
                </c:pt>
                <c:pt idx="21">
                  <c:v>Nyköping</c:v>
                </c:pt>
                <c:pt idx="22">
                  <c:v>Ystad</c:v>
                </c:pt>
                <c:pt idx="23">
                  <c:v>Västerås</c:v>
                </c:pt>
                <c:pt idx="24">
                  <c:v>Hudiksvall</c:v>
                </c:pt>
                <c:pt idx="25">
                  <c:v>Skellefteå</c:v>
                </c:pt>
                <c:pt idx="26">
                  <c:v>Eskilstuna</c:v>
                </c:pt>
                <c:pt idx="27">
                  <c:v>Sollefteå</c:v>
                </c:pt>
                <c:pt idx="28">
                  <c:v>Sth -Södersjukhuset</c:v>
                </c:pt>
                <c:pt idx="29">
                  <c:v>Sth -KS Huddinge</c:v>
                </c:pt>
                <c:pt idx="30">
                  <c:v>Visby</c:v>
                </c:pt>
                <c:pt idx="31">
                  <c:v>Lycksele</c:v>
                </c:pt>
                <c:pt idx="32">
                  <c:v>Gävle</c:v>
                </c:pt>
                <c:pt idx="33">
                  <c:v>Sth - KS Solna</c:v>
                </c:pt>
                <c:pt idx="34">
                  <c:v>Västervik</c:v>
                </c:pt>
                <c:pt idx="35">
                  <c:v>Borås</c:v>
                </c:pt>
                <c:pt idx="36">
                  <c:v>Sth -BB Sth</c:v>
                </c:pt>
                <c:pt idx="37">
                  <c:v>Värnamo</c:v>
                </c:pt>
                <c:pt idx="38">
                  <c:v>Karlskoga</c:v>
                </c:pt>
                <c:pt idx="39">
                  <c:v>Uppsala</c:v>
                </c:pt>
                <c:pt idx="40">
                  <c:v>Karlstad</c:v>
                </c:pt>
                <c:pt idx="41">
                  <c:v>Södertälje</c:v>
                </c:pt>
                <c:pt idx="42">
                  <c:v>Umeå</c:v>
                </c:pt>
                <c:pt idx="43">
                  <c:v>Gällivare</c:v>
                </c:pt>
                <c:pt idx="44">
                  <c:v>Sth -Danderyd</c:v>
                </c:pt>
              </c:strCache>
            </c:strRef>
          </c:cat>
          <c:val>
            <c:numRef>
              <c:f>Blad1!$B$2:$B$46</c:f>
              <c:numCache>
                <c:formatCode>0.0%</c:formatCode>
                <c:ptCount val="45"/>
                <c:pt idx="0">
                  <c:v>0.0318021201413427</c:v>
                </c:pt>
                <c:pt idx="1">
                  <c:v>0.0459770114942529</c:v>
                </c:pt>
                <c:pt idx="2">
                  <c:v>0.0469208211143695</c:v>
                </c:pt>
                <c:pt idx="3">
                  <c:v>0.0532786885245901</c:v>
                </c:pt>
                <c:pt idx="4">
                  <c:v>0.0541353383458647</c:v>
                </c:pt>
                <c:pt idx="5">
                  <c:v>0.0547368421052631</c:v>
                </c:pt>
                <c:pt idx="6">
                  <c:v>0.0593047034764826</c:v>
                </c:pt>
                <c:pt idx="7">
                  <c:v>0.0604838709677419</c:v>
                </c:pt>
                <c:pt idx="8">
                  <c:v>0.0612244897959184</c:v>
                </c:pt>
                <c:pt idx="9">
                  <c:v>0.0625227190112686</c:v>
                </c:pt>
                <c:pt idx="10">
                  <c:v>0.064207650273224</c:v>
                </c:pt>
                <c:pt idx="11">
                  <c:v>0.0652680652680653</c:v>
                </c:pt>
                <c:pt idx="12">
                  <c:v>0.0669456066945606</c:v>
                </c:pt>
                <c:pt idx="13">
                  <c:v>0.0684803001876172</c:v>
                </c:pt>
                <c:pt idx="14">
                  <c:v>0.0685358255451713</c:v>
                </c:pt>
                <c:pt idx="15">
                  <c:v>0.07</c:v>
                </c:pt>
                <c:pt idx="16">
                  <c:v>0.0702764976958525</c:v>
                </c:pt>
                <c:pt idx="17">
                  <c:v>0.0712074303405573</c:v>
                </c:pt>
                <c:pt idx="18">
                  <c:v>0.071599045346062</c:v>
                </c:pt>
                <c:pt idx="19">
                  <c:v>0.0723684210526316</c:v>
                </c:pt>
                <c:pt idx="20">
                  <c:v>0.0759013282732448</c:v>
                </c:pt>
                <c:pt idx="21">
                  <c:v>0.0774193548387097</c:v>
                </c:pt>
                <c:pt idx="22">
                  <c:v>0.0782608695652174</c:v>
                </c:pt>
                <c:pt idx="23">
                  <c:v>0.079646017699115</c:v>
                </c:pt>
                <c:pt idx="24">
                  <c:v>0.08125</c:v>
                </c:pt>
                <c:pt idx="25">
                  <c:v>0.0824372759856631</c:v>
                </c:pt>
                <c:pt idx="26">
                  <c:v>0.0837696335078534</c:v>
                </c:pt>
                <c:pt idx="27">
                  <c:v>0.0840336134453781</c:v>
                </c:pt>
                <c:pt idx="28">
                  <c:v>0.084431429965837</c:v>
                </c:pt>
                <c:pt idx="29">
                  <c:v>0.0854353132628153</c:v>
                </c:pt>
                <c:pt idx="30">
                  <c:v>0.089171974522293</c:v>
                </c:pt>
                <c:pt idx="31">
                  <c:v>0.0900900900900901</c:v>
                </c:pt>
                <c:pt idx="32">
                  <c:v>0.0902394106813996</c:v>
                </c:pt>
                <c:pt idx="33">
                  <c:v>0.0903490759753593</c:v>
                </c:pt>
                <c:pt idx="34">
                  <c:v>0.0905923344947735</c:v>
                </c:pt>
                <c:pt idx="35">
                  <c:v>0.0922063666300768</c:v>
                </c:pt>
                <c:pt idx="36">
                  <c:v>0.0927914110429448</c:v>
                </c:pt>
                <c:pt idx="37">
                  <c:v>0.0944055944055944</c:v>
                </c:pt>
                <c:pt idx="38">
                  <c:v>0.0949720670391061</c:v>
                </c:pt>
                <c:pt idx="39">
                  <c:v>0.0961538461538461</c:v>
                </c:pt>
                <c:pt idx="40">
                  <c:v>0.0969626168224299</c:v>
                </c:pt>
                <c:pt idx="41">
                  <c:v>0.100511073253833</c:v>
                </c:pt>
                <c:pt idx="42">
                  <c:v>0.102517985611511</c:v>
                </c:pt>
                <c:pt idx="43">
                  <c:v>0.111111111111111</c:v>
                </c:pt>
                <c:pt idx="44">
                  <c:v>0.111963190184049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359696"/>
        <c:axId val="515361744"/>
      </c:lineChart>
      <c:catAx>
        <c:axId val="51535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361744"/>
        <c:crosses val="autoZero"/>
        <c:auto val="1"/>
        <c:lblAlgn val="ctr"/>
        <c:lblOffset val="100"/>
        <c:noMultiLvlLbl val="0"/>
      </c:catAx>
      <c:valAx>
        <c:axId val="51536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35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Robson </a:t>
            </a:r>
            <a:r>
              <a:rPr lang="sv-SE" dirty="0" smtClean="0"/>
              <a:t>1+2 </a:t>
            </a:r>
            <a:r>
              <a:rPr lang="sv-SE" dirty="0"/>
              <a:t>frekvens </a:t>
            </a:r>
            <a:r>
              <a:rPr lang="sv-SE" dirty="0" smtClean="0"/>
              <a:t>kejsarsnitt</a:t>
            </a:r>
            <a:endParaRPr lang="sv-S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Robson 1 frekvens kejsarsnitt 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57150">
                <a:solidFill>
                  <a:srgbClr val="FFFF00"/>
                </a:solidFill>
              </a:ln>
              <a:effectLst/>
            </c:spPr>
          </c:marker>
          <c:cat>
            <c:strRef>
              <c:f>Blad1!$A$2:$A$46</c:f>
              <c:strCache>
                <c:ptCount val="45"/>
                <c:pt idx="0">
                  <c:v>Linköping</c:v>
                </c:pt>
                <c:pt idx="1">
                  <c:v>Norrköping</c:v>
                </c:pt>
                <c:pt idx="2">
                  <c:v>Växjö</c:v>
                </c:pt>
                <c:pt idx="3">
                  <c:v>Kristianstad</c:v>
                </c:pt>
                <c:pt idx="4">
                  <c:v>Kalmar</c:v>
                </c:pt>
                <c:pt idx="5">
                  <c:v>Eksjö</c:v>
                </c:pt>
                <c:pt idx="6">
                  <c:v>Sundsvall</c:v>
                </c:pt>
                <c:pt idx="7">
                  <c:v>Örnsköldsvik</c:v>
                </c:pt>
                <c:pt idx="8">
                  <c:v>Falun</c:v>
                </c:pt>
                <c:pt idx="9">
                  <c:v>Karlskoga</c:v>
                </c:pt>
                <c:pt idx="10">
                  <c:v>Luleå</c:v>
                </c:pt>
                <c:pt idx="11">
                  <c:v>Jönköping</c:v>
                </c:pt>
                <c:pt idx="12">
                  <c:v>Örebro</c:v>
                </c:pt>
                <c:pt idx="13">
                  <c:v>Varberg</c:v>
                </c:pt>
                <c:pt idx="14">
                  <c:v>Helsingborg</c:v>
                </c:pt>
                <c:pt idx="15">
                  <c:v>Halmstad</c:v>
                </c:pt>
                <c:pt idx="16">
                  <c:v>Lund/Malmö</c:v>
                </c:pt>
                <c:pt idx="17">
                  <c:v>Göteborg</c:v>
                </c:pt>
                <c:pt idx="18">
                  <c:v>Norra Älvsborg</c:v>
                </c:pt>
                <c:pt idx="19">
                  <c:v>Västerås</c:v>
                </c:pt>
                <c:pt idx="20">
                  <c:v>Ystad</c:v>
                </c:pt>
                <c:pt idx="21">
                  <c:v>Karlskrona</c:v>
                </c:pt>
                <c:pt idx="22">
                  <c:v>Hudiksvall</c:v>
                </c:pt>
                <c:pt idx="23">
                  <c:v>Värnamo</c:v>
                </c:pt>
                <c:pt idx="24">
                  <c:v>Östersund</c:v>
                </c:pt>
                <c:pt idx="25">
                  <c:v>Borås</c:v>
                </c:pt>
                <c:pt idx="26">
                  <c:v>Sollefteå</c:v>
                </c:pt>
                <c:pt idx="27">
                  <c:v>Skövde</c:v>
                </c:pt>
                <c:pt idx="28">
                  <c:v>Uppsala</c:v>
                </c:pt>
                <c:pt idx="29">
                  <c:v>Västervik</c:v>
                </c:pt>
                <c:pt idx="30">
                  <c:v>Skellefteå</c:v>
                </c:pt>
                <c:pt idx="31">
                  <c:v>Eskilstuna</c:v>
                </c:pt>
                <c:pt idx="32">
                  <c:v>Karlstad</c:v>
                </c:pt>
                <c:pt idx="33">
                  <c:v>Gävle</c:v>
                </c:pt>
                <c:pt idx="34">
                  <c:v>Visby</c:v>
                </c:pt>
                <c:pt idx="35">
                  <c:v>Södertälje</c:v>
                </c:pt>
                <c:pt idx="36">
                  <c:v>Nyköping</c:v>
                </c:pt>
                <c:pt idx="37">
                  <c:v>Sth - KS Solna</c:v>
                </c:pt>
                <c:pt idx="38">
                  <c:v>Sth -Södersjukhuset</c:v>
                </c:pt>
                <c:pt idx="39">
                  <c:v>Sth -BB Sth</c:v>
                </c:pt>
                <c:pt idx="40">
                  <c:v>Sth -KS Huddinge</c:v>
                </c:pt>
                <c:pt idx="41">
                  <c:v>Umeå</c:v>
                </c:pt>
                <c:pt idx="42">
                  <c:v>Gällivare</c:v>
                </c:pt>
                <c:pt idx="43">
                  <c:v>Lycksele</c:v>
                </c:pt>
                <c:pt idx="44">
                  <c:v>Sth -Danderyd</c:v>
                </c:pt>
              </c:strCache>
            </c:strRef>
          </c:cat>
          <c:val>
            <c:numRef>
              <c:f>Blad1!$B$2:$B$46</c:f>
              <c:numCache>
                <c:formatCode>0%</c:formatCode>
                <c:ptCount val="45"/>
                <c:pt idx="0">
                  <c:v>0.0765027322404372</c:v>
                </c:pt>
                <c:pt idx="1">
                  <c:v>0.10161662817552</c:v>
                </c:pt>
                <c:pt idx="2">
                  <c:v>0.103225806451613</c:v>
                </c:pt>
                <c:pt idx="3">
                  <c:v>0.103311258278146</c:v>
                </c:pt>
                <c:pt idx="4">
                  <c:v>0.105175292153589</c:v>
                </c:pt>
                <c:pt idx="5">
                  <c:v>0.105882352941176</c:v>
                </c:pt>
                <c:pt idx="6">
                  <c:v>0.107142857142857</c:v>
                </c:pt>
                <c:pt idx="7">
                  <c:v>0.111111111111111</c:v>
                </c:pt>
                <c:pt idx="8">
                  <c:v>0.112321877619447</c:v>
                </c:pt>
                <c:pt idx="9">
                  <c:v>0.115577889447236</c:v>
                </c:pt>
                <c:pt idx="10">
                  <c:v>0.118279569892473</c:v>
                </c:pt>
                <c:pt idx="11">
                  <c:v>0.11913357400722</c:v>
                </c:pt>
                <c:pt idx="12">
                  <c:v>0.120704845814978</c:v>
                </c:pt>
                <c:pt idx="13">
                  <c:v>0.123376623376623</c:v>
                </c:pt>
                <c:pt idx="14">
                  <c:v>0.125478194338179</c:v>
                </c:pt>
                <c:pt idx="15">
                  <c:v>0.126598465473146</c:v>
                </c:pt>
                <c:pt idx="16">
                  <c:v>0.130313976104473</c:v>
                </c:pt>
                <c:pt idx="17">
                  <c:v>0.13189832837188</c:v>
                </c:pt>
                <c:pt idx="18">
                  <c:v>0.132465543644717</c:v>
                </c:pt>
                <c:pt idx="19">
                  <c:v>0.132791327913279</c:v>
                </c:pt>
                <c:pt idx="20">
                  <c:v>0.136042402826855</c:v>
                </c:pt>
                <c:pt idx="21">
                  <c:v>0.136960600375235</c:v>
                </c:pt>
                <c:pt idx="22">
                  <c:v>0.140096618357488</c:v>
                </c:pt>
                <c:pt idx="23">
                  <c:v>0.142857142857143</c:v>
                </c:pt>
                <c:pt idx="24">
                  <c:v>0.14365671641791</c:v>
                </c:pt>
                <c:pt idx="25">
                  <c:v>0.149200710479574</c:v>
                </c:pt>
                <c:pt idx="26">
                  <c:v>0.150326797385621</c:v>
                </c:pt>
                <c:pt idx="27">
                  <c:v>0.150360453141092</c:v>
                </c:pt>
                <c:pt idx="28">
                  <c:v>0.153605015673981</c:v>
                </c:pt>
                <c:pt idx="29">
                  <c:v>0.157142857142857</c:v>
                </c:pt>
                <c:pt idx="30">
                  <c:v>0.15850144092219</c:v>
                </c:pt>
                <c:pt idx="31">
                  <c:v>0.158940397350993</c:v>
                </c:pt>
                <c:pt idx="32">
                  <c:v>0.162037037037037</c:v>
                </c:pt>
                <c:pt idx="33">
                  <c:v>0.164116828929068</c:v>
                </c:pt>
                <c:pt idx="34">
                  <c:v>0.165137614678899</c:v>
                </c:pt>
                <c:pt idx="35">
                  <c:v>0.16914749661705</c:v>
                </c:pt>
                <c:pt idx="36">
                  <c:v>0.174940898345154</c:v>
                </c:pt>
                <c:pt idx="37">
                  <c:v>0.176140350877193</c:v>
                </c:pt>
                <c:pt idx="38">
                  <c:v>0.179923584577978</c:v>
                </c:pt>
                <c:pt idx="39">
                  <c:v>0.18056354226567</c:v>
                </c:pt>
                <c:pt idx="40">
                  <c:v>0.181125439624853</c:v>
                </c:pt>
                <c:pt idx="41">
                  <c:v>0.182061579651941</c:v>
                </c:pt>
                <c:pt idx="42">
                  <c:v>0.192118226600985</c:v>
                </c:pt>
                <c:pt idx="43">
                  <c:v>0.197183098591549</c:v>
                </c:pt>
                <c:pt idx="44">
                  <c:v>0.210080941869021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758192"/>
        <c:axId val="153725216"/>
      </c:lineChart>
      <c:catAx>
        <c:axId val="7275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3725216"/>
        <c:crosses val="autoZero"/>
        <c:auto val="1"/>
        <c:lblAlgn val="ctr"/>
        <c:lblOffset val="100"/>
        <c:noMultiLvlLbl val="0"/>
      </c:catAx>
      <c:valAx>
        <c:axId val="15372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75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62269247594051"/>
          <c:y val="0.0981855223465591"/>
          <c:w val="0.923773075240595"/>
          <c:h val="0.731525690009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Andel AKUTA sectio spontan start</c:v>
                </c:pt>
              </c:strCache>
            </c:strRef>
          </c:tx>
          <c:spPr>
            <a:solidFill>
              <a:srgbClr val="FFFF00"/>
            </a:solidFill>
            <a:ln w="19050">
              <a:solidFill>
                <a:srgbClr val="FFFF00"/>
              </a:solidFill>
            </a:ln>
            <a:effectLst/>
          </c:spPr>
          <c:invertIfNegative val="0"/>
          <c:cat>
            <c:strRef>
              <c:f>Blad1!$A$2:$A$46</c:f>
              <c:strCache>
                <c:ptCount val="45"/>
                <c:pt idx="0">
                  <c:v>Linköping</c:v>
                </c:pt>
                <c:pt idx="1">
                  <c:v>Örnsköldsvik</c:v>
                </c:pt>
                <c:pt idx="2">
                  <c:v>Eksjö</c:v>
                </c:pt>
                <c:pt idx="3">
                  <c:v>Sundsvall</c:v>
                </c:pt>
                <c:pt idx="4">
                  <c:v>Luleå</c:v>
                </c:pt>
                <c:pt idx="5">
                  <c:v>Kalmar</c:v>
                </c:pt>
                <c:pt idx="6">
                  <c:v>Falun</c:v>
                </c:pt>
                <c:pt idx="7">
                  <c:v>Varberg</c:v>
                </c:pt>
                <c:pt idx="8">
                  <c:v>Kristianstad</c:v>
                </c:pt>
                <c:pt idx="9">
                  <c:v>Lund/Malmö</c:v>
                </c:pt>
                <c:pt idx="10">
                  <c:v>Norrköping</c:v>
                </c:pt>
                <c:pt idx="11">
                  <c:v>Karlskrona</c:v>
                </c:pt>
                <c:pt idx="12">
                  <c:v>Göteborg</c:v>
                </c:pt>
                <c:pt idx="13">
                  <c:v>Norra Älvsborg</c:v>
                </c:pt>
                <c:pt idx="14">
                  <c:v>Jönköping</c:v>
                </c:pt>
                <c:pt idx="15">
                  <c:v>Skövde</c:v>
                </c:pt>
                <c:pt idx="16">
                  <c:v>Örebro</c:v>
                </c:pt>
                <c:pt idx="17">
                  <c:v>Växjö</c:v>
                </c:pt>
                <c:pt idx="18">
                  <c:v>Östersund</c:v>
                </c:pt>
                <c:pt idx="19">
                  <c:v>Halmstad</c:v>
                </c:pt>
                <c:pt idx="20">
                  <c:v>Helsingborg</c:v>
                </c:pt>
                <c:pt idx="21">
                  <c:v>Nyköping</c:v>
                </c:pt>
                <c:pt idx="22">
                  <c:v>Ystad</c:v>
                </c:pt>
                <c:pt idx="23">
                  <c:v>Västerås</c:v>
                </c:pt>
                <c:pt idx="24">
                  <c:v>Hudiksvall</c:v>
                </c:pt>
                <c:pt idx="25">
                  <c:v>Skellefteå</c:v>
                </c:pt>
                <c:pt idx="26">
                  <c:v>Eskilstuna</c:v>
                </c:pt>
                <c:pt idx="27">
                  <c:v>Sollefteå</c:v>
                </c:pt>
                <c:pt idx="28">
                  <c:v>Sth -Södersjukhuset</c:v>
                </c:pt>
                <c:pt idx="29">
                  <c:v>Sth -KS Huddinge</c:v>
                </c:pt>
                <c:pt idx="30">
                  <c:v>Visby</c:v>
                </c:pt>
                <c:pt idx="31">
                  <c:v>Lycksele</c:v>
                </c:pt>
                <c:pt idx="32">
                  <c:v>Gävle</c:v>
                </c:pt>
                <c:pt idx="33">
                  <c:v>Sth - KS Solna</c:v>
                </c:pt>
                <c:pt idx="34">
                  <c:v>Västervik</c:v>
                </c:pt>
                <c:pt idx="35">
                  <c:v>Borås</c:v>
                </c:pt>
                <c:pt idx="36">
                  <c:v>Sth -BB Sth</c:v>
                </c:pt>
                <c:pt idx="37">
                  <c:v>Värnamo</c:v>
                </c:pt>
                <c:pt idx="38">
                  <c:v>Karlskoga</c:v>
                </c:pt>
                <c:pt idx="39">
                  <c:v>Uppsala</c:v>
                </c:pt>
                <c:pt idx="40">
                  <c:v>Karlstad</c:v>
                </c:pt>
                <c:pt idx="41">
                  <c:v>Södertälje</c:v>
                </c:pt>
                <c:pt idx="42">
                  <c:v>Umeå</c:v>
                </c:pt>
                <c:pt idx="43">
                  <c:v>Gällivare</c:v>
                </c:pt>
                <c:pt idx="44">
                  <c:v>Sth -Danderyd</c:v>
                </c:pt>
              </c:strCache>
            </c:strRef>
          </c:cat>
          <c:val>
            <c:numRef>
              <c:f>Blad1!$B$2:$B$46</c:f>
              <c:numCache>
                <c:formatCode>0%</c:formatCode>
                <c:ptCount val="45"/>
                <c:pt idx="0">
                  <c:v>0.0318021201413427</c:v>
                </c:pt>
                <c:pt idx="1">
                  <c:v>0.0459770114942529</c:v>
                </c:pt>
                <c:pt idx="2">
                  <c:v>0.0469208211143695</c:v>
                </c:pt>
                <c:pt idx="3">
                  <c:v>0.0532786885245901</c:v>
                </c:pt>
                <c:pt idx="4">
                  <c:v>0.0541353383458647</c:v>
                </c:pt>
                <c:pt idx="5">
                  <c:v>0.0547368421052631</c:v>
                </c:pt>
                <c:pt idx="6">
                  <c:v>0.0593047034764826</c:v>
                </c:pt>
                <c:pt idx="7">
                  <c:v>0.0604838709677419</c:v>
                </c:pt>
                <c:pt idx="8">
                  <c:v>0.0612244897959184</c:v>
                </c:pt>
                <c:pt idx="9">
                  <c:v>0.0625227190112686</c:v>
                </c:pt>
                <c:pt idx="10">
                  <c:v>0.064207650273224</c:v>
                </c:pt>
                <c:pt idx="11">
                  <c:v>0.0652680652680653</c:v>
                </c:pt>
                <c:pt idx="12">
                  <c:v>0.0669456066945606</c:v>
                </c:pt>
                <c:pt idx="13">
                  <c:v>0.0684803001876172</c:v>
                </c:pt>
                <c:pt idx="14">
                  <c:v>0.0685358255451713</c:v>
                </c:pt>
                <c:pt idx="15">
                  <c:v>0.07</c:v>
                </c:pt>
                <c:pt idx="16">
                  <c:v>0.0702764976958525</c:v>
                </c:pt>
                <c:pt idx="17">
                  <c:v>0.0712074303405573</c:v>
                </c:pt>
                <c:pt idx="18">
                  <c:v>0.071599045346062</c:v>
                </c:pt>
                <c:pt idx="19">
                  <c:v>0.0723684210526316</c:v>
                </c:pt>
                <c:pt idx="20">
                  <c:v>0.0759013282732448</c:v>
                </c:pt>
                <c:pt idx="21">
                  <c:v>0.0774193548387097</c:v>
                </c:pt>
                <c:pt idx="22">
                  <c:v>0.0782608695652174</c:v>
                </c:pt>
                <c:pt idx="23">
                  <c:v>0.079646017699115</c:v>
                </c:pt>
                <c:pt idx="24">
                  <c:v>0.08125</c:v>
                </c:pt>
                <c:pt idx="25">
                  <c:v>0.0824372759856631</c:v>
                </c:pt>
                <c:pt idx="26">
                  <c:v>0.0837696335078534</c:v>
                </c:pt>
                <c:pt idx="27">
                  <c:v>0.0840336134453781</c:v>
                </c:pt>
                <c:pt idx="28">
                  <c:v>0.084431429965837</c:v>
                </c:pt>
                <c:pt idx="29">
                  <c:v>0.0854353132628153</c:v>
                </c:pt>
                <c:pt idx="30">
                  <c:v>0.089171974522293</c:v>
                </c:pt>
                <c:pt idx="31">
                  <c:v>0.0900900900900901</c:v>
                </c:pt>
                <c:pt idx="32">
                  <c:v>0.0902394106813996</c:v>
                </c:pt>
                <c:pt idx="33">
                  <c:v>0.0903490759753593</c:v>
                </c:pt>
                <c:pt idx="34">
                  <c:v>0.0905923344947735</c:v>
                </c:pt>
                <c:pt idx="35">
                  <c:v>0.0922063666300768</c:v>
                </c:pt>
                <c:pt idx="36">
                  <c:v>0.0927914110429448</c:v>
                </c:pt>
                <c:pt idx="37">
                  <c:v>0.0944055944055944</c:v>
                </c:pt>
                <c:pt idx="38">
                  <c:v>0.0949720670391061</c:v>
                </c:pt>
                <c:pt idx="39">
                  <c:v>0.0961538461538461</c:v>
                </c:pt>
                <c:pt idx="40">
                  <c:v>0.0969626168224299</c:v>
                </c:pt>
                <c:pt idx="41">
                  <c:v>0.100511073253833</c:v>
                </c:pt>
                <c:pt idx="42">
                  <c:v>0.102517985611511</c:v>
                </c:pt>
                <c:pt idx="43">
                  <c:v>0.111111111111111</c:v>
                </c:pt>
                <c:pt idx="44">
                  <c:v>0.111963190184049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Andel akuta sectio induktion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Blad1!$A$2:$A$46</c:f>
              <c:strCache>
                <c:ptCount val="45"/>
                <c:pt idx="0">
                  <c:v>Linköping</c:v>
                </c:pt>
                <c:pt idx="1">
                  <c:v>Örnsköldsvik</c:v>
                </c:pt>
                <c:pt idx="2">
                  <c:v>Eksjö</c:v>
                </c:pt>
                <c:pt idx="3">
                  <c:v>Sundsvall</c:v>
                </c:pt>
                <c:pt idx="4">
                  <c:v>Luleå</c:v>
                </c:pt>
                <c:pt idx="5">
                  <c:v>Kalmar</c:v>
                </c:pt>
                <c:pt idx="6">
                  <c:v>Falun</c:v>
                </c:pt>
                <c:pt idx="7">
                  <c:v>Varberg</c:v>
                </c:pt>
                <c:pt idx="8">
                  <c:v>Kristianstad</c:v>
                </c:pt>
                <c:pt idx="9">
                  <c:v>Lund/Malmö</c:v>
                </c:pt>
                <c:pt idx="10">
                  <c:v>Norrköping</c:v>
                </c:pt>
                <c:pt idx="11">
                  <c:v>Karlskrona</c:v>
                </c:pt>
                <c:pt idx="12">
                  <c:v>Göteborg</c:v>
                </c:pt>
                <c:pt idx="13">
                  <c:v>Norra Älvsborg</c:v>
                </c:pt>
                <c:pt idx="14">
                  <c:v>Jönköping</c:v>
                </c:pt>
                <c:pt idx="15">
                  <c:v>Skövde</c:v>
                </c:pt>
                <c:pt idx="16">
                  <c:v>Örebro</c:v>
                </c:pt>
                <c:pt idx="17">
                  <c:v>Växjö</c:v>
                </c:pt>
                <c:pt idx="18">
                  <c:v>Östersund</c:v>
                </c:pt>
                <c:pt idx="19">
                  <c:v>Halmstad</c:v>
                </c:pt>
                <c:pt idx="20">
                  <c:v>Helsingborg</c:v>
                </c:pt>
                <c:pt idx="21">
                  <c:v>Nyköping</c:v>
                </c:pt>
                <c:pt idx="22">
                  <c:v>Ystad</c:v>
                </c:pt>
                <c:pt idx="23">
                  <c:v>Västerås</c:v>
                </c:pt>
                <c:pt idx="24">
                  <c:v>Hudiksvall</c:v>
                </c:pt>
                <c:pt idx="25">
                  <c:v>Skellefteå</c:v>
                </c:pt>
                <c:pt idx="26">
                  <c:v>Eskilstuna</c:v>
                </c:pt>
                <c:pt idx="27">
                  <c:v>Sollefteå</c:v>
                </c:pt>
                <c:pt idx="28">
                  <c:v>Sth -Södersjukhuset</c:v>
                </c:pt>
                <c:pt idx="29">
                  <c:v>Sth -KS Huddinge</c:v>
                </c:pt>
                <c:pt idx="30">
                  <c:v>Visby</c:v>
                </c:pt>
                <c:pt idx="31">
                  <c:v>Lycksele</c:v>
                </c:pt>
                <c:pt idx="32">
                  <c:v>Gävle</c:v>
                </c:pt>
                <c:pt idx="33">
                  <c:v>Sth - KS Solna</c:v>
                </c:pt>
                <c:pt idx="34">
                  <c:v>Västervik</c:v>
                </c:pt>
                <c:pt idx="35">
                  <c:v>Borås</c:v>
                </c:pt>
                <c:pt idx="36">
                  <c:v>Sth -BB Sth</c:v>
                </c:pt>
                <c:pt idx="37">
                  <c:v>Värnamo</c:v>
                </c:pt>
                <c:pt idx="38">
                  <c:v>Karlskoga</c:v>
                </c:pt>
                <c:pt idx="39">
                  <c:v>Uppsala</c:v>
                </c:pt>
                <c:pt idx="40">
                  <c:v>Karlstad</c:v>
                </c:pt>
                <c:pt idx="41">
                  <c:v>Södertälje</c:v>
                </c:pt>
                <c:pt idx="42">
                  <c:v>Umeå</c:v>
                </c:pt>
                <c:pt idx="43">
                  <c:v>Gällivare</c:v>
                </c:pt>
                <c:pt idx="44">
                  <c:v>Sth -Danderyd</c:v>
                </c:pt>
              </c:strCache>
            </c:strRef>
          </c:cat>
          <c:val>
            <c:numRef>
              <c:f>Blad1!$C$2:$C$46</c:f>
              <c:numCache>
                <c:formatCode>0%</c:formatCode>
                <c:ptCount val="45"/>
                <c:pt idx="0">
                  <c:v>0.123287671232877</c:v>
                </c:pt>
                <c:pt idx="1">
                  <c:v>0.263157894736842</c:v>
                </c:pt>
                <c:pt idx="2">
                  <c:v>0.256756756756757</c:v>
                </c:pt>
                <c:pt idx="3">
                  <c:v>0.175182481751825</c:v>
                </c:pt>
                <c:pt idx="4">
                  <c:v>0.273333333333333</c:v>
                </c:pt>
                <c:pt idx="5">
                  <c:v>0.209090909090909</c:v>
                </c:pt>
                <c:pt idx="6">
                  <c:v>0.25668449197861</c:v>
                </c:pt>
                <c:pt idx="7">
                  <c:v>0.30188679245283</c:v>
                </c:pt>
                <c:pt idx="8">
                  <c:v>0.22360248447205</c:v>
                </c:pt>
                <c:pt idx="9">
                  <c:v>0.223943661971831</c:v>
                </c:pt>
                <c:pt idx="10">
                  <c:v>0.205128205128205</c:v>
                </c:pt>
                <c:pt idx="11">
                  <c:v>0.297619047619048</c:v>
                </c:pt>
                <c:pt idx="12">
                  <c:v>0.246621621621622</c:v>
                </c:pt>
                <c:pt idx="13">
                  <c:v>0.274611398963731</c:v>
                </c:pt>
                <c:pt idx="14">
                  <c:v>0.167701863354037</c:v>
                </c:pt>
                <c:pt idx="15">
                  <c:v>0.452702702702703</c:v>
                </c:pt>
                <c:pt idx="16">
                  <c:v>0.187234042553191</c:v>
                </c:pt>
                <c:pt idx="17">
                  <c:v>0.263565891472868</c:v>
                </c:pt>
                <c:pt idx="18">
                  <c:v>0.292929292929293</c:v>
                </c:pt>
                <c:pt idx="19">
                  <c:v>0.274390243902439</c:v>
                </c:pt>
                <c:pt idx="20">
                  <c:v>0.235294117647059</c:v>
                </c:pt>
                <c:pt idx="21">
                  <c:v>0.267441860465116</c:v>
                </c:pt>
                <c:pt idx="22">
                  <c:v>0.31578947368421</c:v>
                </c:pt>
                <c:pt idx="23">
                  <c:v>0.27683615819209</c:v>
                </c:pt>
                <c:pt idx="24">
                  <c:v>0.24390243902439</c:v>
                </c:pt>
                <c:pt idx="25">
                  <c:v>0.368421052631579</c:v>
                </c:pt>
                <c:pt idx="26">
                  <c:v>0.281045751633987</c:v>
                </c:pt>
                <c:pt idx="27">
                  <c:v>0.25</c:v>
                </c:pt>
                <c:pt idx="28">
                  <c:v>0.237421383647799</c:v>
                </c:pt>
                <c:pt idx="29">
                  <c:v>0.303571428571429</c:v>
                </c:pt>
                <c:pt idx="30">
                  <c:v>0.31578947368421</c:v>
                </c:pt>
                <c:pt idx="31">
                  <c:v>0.458333333333333</c:v>
                </c:pt>
                <c:pt idx="32">
                  <c:v>0.256944444444444</c:v>
                </c:pt>
                <c:pt idx="33">
                  <c:v>0.246073298429319</c:v>
                </c:pt>
                <c:pt idx="34">
                  <c:v>0.260869565217391</c:v>
                </c:pt>
                <c:pt idx="35">
                  <c:v>0.28804347826087</c:v>
                </c:pt>
                <c:pt idx="36">
                  <c:v>0.290322580645161</c:v>
                </c:pt>
                <c:pt idx="37">
                  <c:v>0.216666666666667</c:v>
                </c:pt>
                <c:pt idx="38">
                  <c:v>0.176470588235294</c:v>
                </c:pt>
                <c:pt idx="39">
                  <c:v>0.240112994350282</c:v>
                </c:pt>
                <c:pt idx="40">
                  <c:v>0.236994219653179</c:v>
                </c:pt>
                <c:pt idx="41">
                  <c:v>0.322834645669291</c:v>
                </c:pt>
                <c:pt idx="42">
                  <c:v>0.282051282051282</c:v>
                </c:pt>
                <c:pt idx="43">
                  <c:v>0.317073170731707</c:v>
                </c:pt>
                <c:pt idx="44">
                  <c:v>0.294320137693632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075744"/>
        <c:axId val="515077792"/>
      </c:barChart>
      <c:catAx>
        <c:axId val="51507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077792"/>
        <c:crosses val="autoZero"/>
        <c:auto val="1"/>
        <c:lblAlgn val="ctr"/>
        <c:lblOffset val="100"/>
        <c:noMultiLvlLbl val="0"/>
      </c:catAx>
      <c:valAx>
        <c:axId val="51507779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1905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07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305555555555556"/>
          <c:y val="0.180225272721548"/>
          <c:w val="0.445833333333333"/>
          <c:h val="0.117266459192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0.23421</cdr:x>
      <cdr:y>0.07826</cdr:y>
    </cdr:from>
    <cdr:to>
      <cdr:x>0.28158</cdr:x>
      <cdr:y>0.15473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141621" y="529390"/>
          <a:ext cx="433137" cy="517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0.23421</cdr:x>
      <cdr:y>0.07826</cdr:y>
    </cdr:from>
    <cdr:to>
      <cdr:x>0.28158</cdr:x>
      <cdr:y>0.15473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141621" y="529390"/>
          <a:ext cx="433137" cy="517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0.07104</cdr:x>
      <cdr:y>0.46597</cdr:y>
    </cdr:from>
    <cdr:to>
      <cdr:x>0.97382</cdr:x>
      <cdr:y>0.46597</cdr:y>
    </cdr:to>
    <cdr:cxnSp macro="">
      <cdr:nvCxnSpPr>
        <cdr:cNvPr id="3" name="Rak 2"/>
        <cdr:cNvCxnSpPr/>
      </cdr:nvCxnSpPr>
      <cdr:spPr>
        <a:xfrm xmlns:a="http://schemas.openxmlformats.org/drawingml/2006/main">
          <a:off x="649596" y="3152255"/>
          <a:ext cx="8255000" cy="0"/>
        </a:xfrm>
        <a:prstGeom xmlns:a="http://schemas.openxmlformats.org/drawingml/2006/main" prst="line">
          <a:avLst/>
        </a:prstGeom>
        <a:ln xmlns:a="http://schemas.openxmlformats.org/drawingml/2006/main" w="825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0.29737</cdr:x>
      <cdr:y>0.09782</cdr:y>
    </cdr:from>
    <cdr:to>
      <cdr:x>0.46579</cdr:x>
      <cdr:y>0.19386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2719137" y="661738"/>
          <a:ext cx="1540042" cy="649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0.06561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0" y="0"/>
          <a:ext cx="9144000" cy="449953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sv-SE" sz="2000" dirty="0" smtClean="0">
              <a:solidFill>
                <a:srgbClr val="FFFFFF"/>
              </a:solidFill>
            </a:rPr>
            <a:t>Sectio %   grupp 1 2014 2015 och </a:t>
          </a:r>
          <a:r>
            <a:rPr lang="sv-SE" sz="2000" dirty="0" err="1" smtClean="0">
              <a:solidFill>
                <a:srgbClr val="FFFFFF"/>
              </a:solidFill>
            </a:rPr>
            <a:t>diff</a:t>
          </a:r>
          <a:r>
            <a:rPr lang="sv-SE" sz="2000" dirty="0" smtClean="0">
              <a:solidFill>
                <a:srgbClr val="FFFFFF"/>
              </a:solidFill>
            </a:rPr>
            <a:t> 2014 2015</a:t>
          </a:r>
          <a:endParaRPr lang="sv-SE" sz="2000" dirty="0">
            <a:solidFill>
              <a:srgbClr val="FFFFFF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0.06561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0" y="0"/>
          <a:ext cx="9144000" cy="449953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sv-SE" sz="2000" dirty="0" smtClean="0">
              <a:solidFill>
                <a:srgbClr val="FFFFFF"/>
              </a:solidFill>
            </a:rPr>
            <a:t>Sectio %   grupp 1 </a:t>
          </a:r>
          <a:r>
            <a:rPr lang="sv-SE" sz="2000" dirty="0" smtClean="0">
              <a:solidFill>
                <a:srgbClr val="FFFFFF"/>
              </a:solidFill>
            </a:rPr>
            <a:t>2015 2016 </a:t>
          </a:r>
          <a:r>
            <a:rPr lang="sv-SE" sz="2000" dirty="0" smtClean="0">
              <a:solidFill>
                <a:srgbClr val="FFFFFF"/>
              </a:solidFill>
            </a:rPr>
            <a:t>och </a:t>
          </a:r>
          <a:r>
            <a:rPr lang="sv-SE" sz="2000" dirty="0" err="1" smtClean="0">
              <a:solidFill>
                <a:srgbClr val="FFFFFF"/>
              </a:solidFill>
            </a:rPr>
            <a:t>diff</a:t>
          </a:r>
          <a:r>
            <a:rPr lang="sv-SE" sz="2000" dirty="0" smtClean="0">
              <a:solidFill>
                <a:srgbClr val="FFFFFF"/>
              </a:solidFill>
            </a:rPr>
            <a:t> </a:t>
          </a:r>
          <a:r>
            <a:rPr lang="sv-SE" sz="2000" dirty="0" smtClean="0">
              <a:solidFill>
                <a:srgbClr val="FFFFFF"/>
              </a:solidFill>
            </a:rPr>
            <a:t>2015 2016</a:t>
          </a:r>
          <a:endParaRPr lang="sv-SE" sz="2000" dirty="0">
            <a:solidFill>
              <a:srgbClr val="FFFFFF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0.06561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0" y="0"/>
          <a:ext cx="9144000" cy="449953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sv-SE" sz="2000" dirty="0" smtClean="0">
              <a:solidFill>
                <a:srgbClr val="FFFFFF"/>
              </a:solidFill>
            </a:rPr>
            <a:t>Sectio %   grupp 1+2  2014 2015 och </a:t>
          </a:r>
          <a:r>
            <a:rPr lang="sv-SE" sz="2000" dirty="0" err="1" smtClean="0">
              <a:solidFill>
                <a:srgbClr val="FFFFFF"/>
              </a:solidFill>
            </a:rPr>
            <a:t>diff</a:t>
          </a:r>
          <a:r>
            <a:rPr lang="sv-SE" sz="2000" dirty="0" smtClean="0">
              <a:solidFill>
                <a:srgbClr val="FFFFFF"/>
              </a:solidFill>
            </a:rPr>
            <a:t> 2014 2015</a:t>
          </a:r>
          <a:endParaRPr lang="sv-SE" sz="2000" dirty="0">
            <a:solidFill>
              <a:srgbClr val="FFFFFF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0.06561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0" y="0"/>
          <a:ext cx="9144000" cy="449953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sv-SE" sz="2000" dirty="0" smtClean="0">
              <a:solidFill>
                <a:srgbClr val="FFFFFF"/>
              </a:solidFill>
            </a:rPr>
            <a:t>Sectio %   grupp 1+2  </a:t>
          </a:r>
          <a:r>
            <a:rPr lang="sv-SE" sz="2000" dirty="0" smtClean="0">
              <a:solidFill>
                <a:srgbClr val="FFFFFF"/>
              </a:solidFill>
            </a:rPr>
            <a:t>2015 2016 </a:t>
          </a:r>
          <a:r>
            <a:rPr lang="sv-SE" sz="2000" dirty="0" smtClean="0">
              <a:solidFill>
                <a:srgbClr val="FFFFFF"/>
              </a:solidFill>
            </a:rPr>
            <a:t>och </a:t>
          </a:r>
          <a:r>
            <a:rPr lang="sv-SE" sz="2000" dirty="0" err="1" smtClean="0">
              <a:solidFill>
                <a:srgbClr val="FFFFFF"/>
              </a:solidFill>
            </a:rPr>
            <a:t>diff</a:t>
          </a:r>
          <a:r>
            <a:rPr lang="sv-SE" sz="2000" dirty="0" smtClean="0">
              <a:solidFill>
                <a:srgbClr val="FFFFFF"/>
              </a:solidFill>
            </a:rPr>
            <a:t> </a:t>
          </a:r>
          <a:r>
            <a:rPr lang="sv-SE" sz="2000" dirty="0" smtClean="0">
              <a:solidFill>
                <a:srgbClr val="FFFFFF"/>
              </a:solidFill>
            </a:rPr>
            <a:t>2015 2016</a:t>
          </a:r>
          <a:endParaRPr lang="sv-SE" sz="2000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Duarte Design, Inc.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652077FA-62F1-4CC1-B024-68DEDF143AB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2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BFE818C3-7935-411A-BE87-CCD850F24A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Duarte Design, Inc. 2009</a:t>
            </a:r>
            <a:endParaRPr lang="en-US" sz="13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151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18C3-7935-411A-BE87-CCD850F24A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2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18C3-7935-411A-BE87-CCD850F24A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0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46196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7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943E1B-8415-4743-A2C3-DBEB51B47C8F}" type="datetimeFigureOut">
              <a:rPr lang="en-US"/>
              <a:pPr>
                <a:defRPr/>
              </a:pPr>
              <a:t>3/16/17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6F3E029-E746-4692-83AB-B77DCD38083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A01D8D-4846-477B-A2D3-01FF8301EA7E}" type="datetimeFigureOut">
              <a:rPr lang="en-US"/>
              <a:pPr>
                <a:defRPr/>
              </a:pPr>
              <a:t>3/16/17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0FA49B2-7641-4F6E-BEDB-BC4E042D9C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3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5C0F58-C8FE-41F4-B146-4476C8170AB7}" type="datetimeFigureOut">
              <a:rPr lang="en-US"/>
              <a:pPr>
                <a:defRPr/>
              </a:pPr>
              <a:t>3/16/17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7262AD6-E698-4B8C-B6C9-E2D73524A3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BDA39D-BC3E-4475-AC33-EA2AE5EC1719}" type="datetimeFigureOut">
              <a:rPr lang="en-US"/>
              <a:pPr>
                <a:defRPr/>
              </a:pPr>
              <a:t>3/16/17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2F9AAA6-1596-4D71-9DB3-7482C8ED05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0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DECF0A-4CC5-4D2B-B121-5E147692063A}" type="datetimeFigureOut">
              <a:rPr lang="en-US"/>
              <a:pPr>
                <a:defRPr/>
              </a:pPr>
              <a:t>3/16/17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636D7EE-0DF8-466E-96E2-73A1669D19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3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7282AA-A875-47EB-9FF3-311139B8C26A}" type="datetimeFigureOut">
              <a:rPr lang="en-US"/>
              <a:pPr>
                <a:defRPr/>
              </a:pPr>
              <a:t>3/16/17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B6D4423-1328-482A-B287-4B69073D77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FC785D-C75D-4BA6-A3FA-AD04F21955B7}" type="datetimeFigureOut">
              <a:rPr lang="en-US"/>
              <a:pPr>
                <a:defRPr/>
              </a:pPr>
              <a:t>3/16/17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273E4A6-7E39-4035-B504-383E58772FD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6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CE3C44-93BB-48A3-ABDB-88801A8D8099}" type="datetimeFigureOut">
              <a:rPr lang="en-US"/>
              <a:pPr>
                <a:defRPr/>
              </a:pPr>
              <a:t>3/16/17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223502-B7FD-4D72-80E0-5860359087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09B0E0-2A28-48D0-B7CB-FBF454572468}" type="datetimeFigureOut">
              <a:rPr lang="en-US"/>
              <a:pPr>
                <a:defRPr/>
              </a:pPr>
              <a:t>3/16/17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C151ECD-93CE-4878-AFE3-3A43450AC3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8F372D-6DC9-4B4F-B5FA-3BC3CB5A3B66}" type="datetimeFigureOut">
              <a:rPr lang="en-US"/>
              <a:pPr>
                <a:defRPr/>
              </a:pPr>
              <a:t>3/16/17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D958AA9-0B73-411C-9F9D-71AA17C3CA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2979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chemeClr val="bg1"/>
                </a:solidFill>
              </a:rPr>
              <a:t>Välkomna till </a:t>
            </a:r>
            <a:r>
              <a:rPr lang="sv-SE" sz="3600" dirty="0" smtClean="0">
                <a:solidFill>
                  <a:schemeClr val="bg1"/>
                </a:solidFill>
              </a:rPr>
              <a:t>Göteborg!</a:t>
            </a:r>
            <a:endParaRPr lang="sv-SE" sz="3600" dirty="0">
              <a:solidFill>
                <a:schemeClr val="bg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0" y="6375400"/>
            <a:ext cx="907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17e Mars 2017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272" y="1146048"/>
            <a:ext cx="6523127" cy="4350926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43137"/>
              </a:srgbClr>
            </a:outerShdw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2776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43025"/>
            <a:ext cx="3552497" cy="1470025"/>
          </a:xfrm>
        </p:spPr>
        <p:txBody>
          <a:bodyPr/>
          <a:lstStyle/>
          <a:p>
            <a:r>
              <a:rPr lang="sv-SE" sz="3600" dirty="0" smtClean="0">
                <a:solidFill>
                  <a:schemeClr val="tx1"/>
                </a:solidFill>
              </a:rPr>
              <a:t>Grupp 6</a:t>
            </a:r>
            <a:br>
              <a:rPr lang="sv-SE" sz="3600" dirty="0" smtClean="0">
                <a:solidFill>
                  <a:schemeClr val="tx1"/>
                </a:solidFill>
              </a:rPr>
            </a:br>
            <a:r>
              <a:rPr lang="sv-SE" sz="3600" dirty="0" smtClean="0">
                <a:solidFill>
                  <a:schemeClr val="tx1"/>
                </a:solidFill>
              </a:rPr>
              <a:t>säte förstföderska 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34957" y="1343025"/>
            <a:ext cx="3381376" cy="3197322"/>
          </a:xfrm>
        </p:spPr>
        <p:txBody>
          <a:bodyPr/>
          <a:lstStyle/>
          <a:p>
            <a:r>
              <a:rPr lang="sv-SE" sz="4000" dirty="0" smtClean="0"/>
              <a:t>1.8 % av alla förlossningar</a:t>
            </a:r>
          </a:p>
          <a:p>
            <a:r>
              <a:rPr lang="sv-SE" sz="4000" dirty="0" smtClean="0"/>
              <a:t>93% sectio</a:t>
            </a:r>
          </a:p>
          <a:p>
            <a:r>
              <a:rPr lang="sv-SE" sz="4000" dirty="0" smtClean="0"/>
              <a:t>(71-100%)</a:t>
            </a:r>
          </a:p>
          <a:p>
            <a:endParaRPr lang="sv-SE" sz="4000" dirty="0"/>
          </a:p>
          <a:p>
            <a:r>
              <a:rPr lang="sv-SE" sz="4000" dirty="0" smtClean="0"/>
              <a:t>10% av alla sectio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2448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1838" y="113577"/>
            <a:ext cx="8229600" cy="809975"/>
          </a:xfrm>
        </p:spPr>
        <p:txBody>
          <a:bodyPr/>
          <a:lstStyle/>
          <a:p>
            <a:r>
              <a:rPr lang="sv-SE" dirty="0">
                <a:solidFill>
                  <a:srgbClr val="FFFFFF"/>
                </a:solidFill>
              </a:rPr>
              <a:t>Grupp 6</a:t>
            </a:r>
            <a:r>
              <a:rPr lang="sv-SE" dirty="0" smtClean="0">
                <a:solidFill>
                  <a:srgbClr val="FFFFFF"/>
                </a:solidFill>
              </a:rPr>
              <a:t> säte förstföderska </a:t>
            </a:r>
            <a:endParaRPr lang="sv-SE" dirty="0">
              <a:solidFill>
                <a:srgbClr val="FFFFFF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7444720"/>
              </p:ext>
            </p:extLst>
          </p:nvPr>
        </p:nvGraphicFramePr>
        <p:xfrm>
          <a:off x="-1" y="911360"/>
          <a:ext cx="10610274" cy="577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9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" y="1343025"/>
            <a:ext cx="3403600" cy="1470025"/>
          </a:xfrm>
        </p:spPr>
        <p:txBody>
          <a:bodyPr/>
          <a:lstStyle/>
          <a:p>
            <a:r>
              <a:rPr lang="sv-SE" sz="2400" dirty="0" smtClean="0">
                <a:solidFill>
                  <a:schemeClr val="tx1"/>
                </a:solidFill>
              </a:rPr>
              <a:t>Grupp 5</a:t>
            </a:r>
            <a:br>
              <a:rPr lang="sv-SE" sz="2400" dirty="0" smtClean="0">
                <a:solidFill>
                  <a:schemeClr val="tx1"/>
                </a:solidFill>
              </a:rPr>
            </a:br>
            <a:r>
              <a:rPr lang="sv-SE" sz="2400" dirty="0" smtClean="0">
                <a:solidFill>
                  <a:schemeClr val="tx1"/>
                </a:solidFill>
              </a:rPr>
              <a:t>tidigare </a:t>
            </a:r>
            <a:r>
              <a:rPr lang="sv-SE" sz="2400" dirty="0" err="1" smtClean="0">
                <a:solidFill>
                  <a:schemeClr val="tx1"/>
                </a:solidFill>
              </a:rPr>
              <a:t>sectio</a:t>
            </a:r>
            <a:r>
              <a:rPr lang="sv-SE" sz="2400" dirty="0">
                <a:solidFill>
                  <a:schemeClr val="tx1"/>
                </a:solidFill>
              </a:rPr>
              <a:t>, enkelbörd, huvudbjudning, fullgången (37+0)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802095" y="1185259"/>
            <a:ext cx="3381376" cy="3901813"/>
          </a:xfrm>
        </p:spPr>
        <p:txBody>
          <a:bodyPr/>
          <a:lstStyle/>
          <a:p>
            <a:r>
              <a:rPr lang="sv-SE" sz="4000" dirty="0" smtClean="0"/>
              <a:t>8 % av alla förlossningar</a:t>
            </a:r>
          </a:p>
          <a:p>
            <a:r>
              <a:rPr lang="sv-SE" sz="4000" dirty="0" smtClean="0"/>
              <a:t>54 % sectio</a:t>
            </a:r>
          </a:p>
          <a:p>
            <a:endParaRPr lang="sv-SE" sz="4000" dirty="0" smtClean="0"/>
          </a:p>
          <a:p>
            <a:r>
              <a:rPr lang="sv-SE" sz="4000" dirty="0" smtClean="0"/>
              <a:t>27% av alla sectio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6352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01385"/>
            <a:ext cx="9144000" cy="809975"/>
          </a:xfrm>
        </p:spPr>
        <p:txBody>
          <a:bodyPr/>
          <a:lstStyle/>
          <a:p>
            <a:pPr algn="ctr"/>
            <a:r>
              <a:rPr lang="sv-SE" sz="3600" dirty="0">
                <a:solidFill>
                  <a:srgbClr val="FFFFFF"/>
                </a:solidFill>
              </a:rPr>
              <a:t>Grupp </a:t>
            </a:r>
            <a:r>
              <a:rPr lang="sv-SE" sz="3600" dirty="0" smtClean="0">
                <a:solidFill>
                  <a:srgbClr val="FFFFFF"/>
                </a:solidFill>
              </a:rPr>
              <a:t>5 tid sectio. Andel, sectio %</a:t>
            </a:r>
            <a:endParaRPr lang="sv-SE" sz="3600" dirty="0">
              <a:solidFill>
                <a:srgbClr val="FFFFFF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5712842"/>
              </p:ext>
            </p:extLst>
          </p:nvPr>
        </p:nvGraphicFramePr>
        <p:xfrm>
          <a:off x="0" y="911360"/>
          <a:ext cx="10610274" cy="577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28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404408"/>
            <a:ext cx="3471333" cy="1470025"/>
          </a:xfrm>
        </p:spPr>
        <p:txBody>
          <a:bodyPr/>
          <a:lstStyle/>
          <a:p>
            <a:r>
              <a:rPr lang="sv-SE" sz="2000" dirty="0" smtClean="0">
                <a:solidFill>
                  <a:schemeClr val="tx1"/>
                </a:solidFill>
              </a:rPr>
              <a:t>Grupp 4c</a:t>
            </a:r>
            <a:r>
              <a:rPr lang="sv-SE" sz="2000" dirty="0">
                <a:solidFill>
                  <a:schemeClr val="tx1"/>
                </a:solidFill>
              </a:rPr>
              <a:t/>
            </a:r>
            <a:br>
              <a:rPr lang="sv-SE" sz="2000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>Omföderska, enkelbörd, huvudbjudning, fullgången (37+0). Ej tidigare kejsarsnitt. </a:t>
            </a:r>
            <a:r>
              <a:rPr lang="sv-SE" sz="2000" dirty="0" smtClean="0">
                <a:solidFill>
                  <a:schemeClr val="tx1"/>
                </a:solidFill>
              </a:rPr>
              <a:t/>
            </a:r>
            <a:br>
              <a:rPr lang="sv-SE" sz="2000" dirty="0" smtClean="0">
                <a:solidFill>
                  <a:schemeClr val="tx1"/>
                </a:solidFill>
              </a:rPr>
            </a:br>
            <a:r>
              <a:rPr lang="sv-SE" sz="2000" dirty="0" smtClean="0">
                <a:solidFill>
                  <a:schemeClr val="tx1"/>
                </a:solidFill>
              </a:rPr>
              <a:t>Elektivt sectio</a:t>
            </a: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44923" y="1998132"/>
            <a:ext cx="3800423" cy="2620049"/>
          </a:xfrm>
        </p:spPr>
        <p:txBody>
          <a:bodyPr/>
          <a:lstStyle/>
          <a:p>
            <a:r>
              <a:rPr lang="sv-SE" sz="3600" dirty="0" smtClean="0"/>
              <a:t>1,4% av alla förlossningar</a:t>
            </a:r>
          </a:p>
          <a:p>
            <a:endParaRPr lang="sv-SE" sz="3600" dirty="0" smtClean="0"/>
          </a:p>
          <a:p>
            <a:r>
              <a:rPr lang="sv-SE" sz="3600" dirty="0" smtClean="0"/>
              <a:t>8% av alla sectio</a:t>
            </a:r>
          </a:p>
        </p:txBody>
      </p:sp>
    </p:spTree>
    <p:extLst>
      <p:ext uri="{BB962C8B-B14F-4D97-AF65-F5344CB8AC3E}">
        <p14:creationId xmlns:p14="http://schemas.microsoft.com/office/powerpoint/2010/main" val="1810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51438071"/>
              </p:ext>
            </p:extLst>
          </p:nvPr>
        </p:nvGraphicFramePr>
        <p:xfrm>
          <a:off x="0" y="-1"/>
          <a:ext cx="9144000" cy="676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ktangel 1"/>
          <p:cNvSpPr/>
          <p:nvPr/>
        </p:nvSpPr>
        <p:spPr>
          <a:xfrm>
            <a:off x="994595" y="331315"/>
            <a:ext cx="5835316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sv-SE" dirty="0" smtClean="0">
                <a:solidFill>
                  <a:schemeClr val="bg1"/>
                </a:solidFill>
              </a:rPr>
              <a:t>4C, Andel </a:t>
            </a:r>
            <a:r>
              <a:rPr lang="sv-SE" dirty="0">
                <a:solidFill>
                  <a:schemeClr val="bg1"/>
                </a:solidFill>
              </a:rPr>
              <a:t>elektiva sectio av alla omföderskor, huvud, v 37+0, ej sectio </a:t>
            </a:r>
            <a:r>
              <a:rPr lang="sv-SE" dirty="0" smtClean="0">
                <a:solidFill>
                  <a:schemeClr val="bg1"/>
                </a:solidFill>
              </a:rPr>
              <a:t>tidigare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5-udd 2"/>
          <p:cNvSpPr/>
          <p:nvPr/>
        </p:nvSpPr>
        <p:spPr>
          <a:xfrm>
            <a:off x="7504355" y="331315"/>
            <a:ext cx="482600" cy="4052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3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404408"/>
            <a:ext cx="3791712" cy="1470025"/>
          </a:xfrm>
        </p:spPr>
        <p:txBody>
          <a:bodyPr/>
          <a:lstStyle/>
          <a:p>
            <a:r>
              <a:rPr lang="sv-SE" sz="2000" dirty="0" smtClean="0">
                <a:solidFill>
                  <a:schemeClr val="tx1"/>
                </a:solidFill>
              </a:rPr>
              <a:t>Grupp 3+4b</a:t>
            </a:r>
            <a:r>
              <a:rPr lang="sv-SE" sz="2000" dirty="0">
                <a:solidFill>
                  <a:schemeClr val="tx1"/>
                </a:solidFill>
              </a:rPr>
              <a:t/>
            </a:r>
            <a:br>
              <a:rPr lang="sv-SE" sz="2000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>Omföderska, enkelbörd, huvudbjudning, fullgången (37+0). Ej tidigare kejsarsnitt. </a:t>
            </a:r>
            <a:r>
              <a:rPr lang="sv-SE" sz="2000" dirty="0" smtClean="0">
                <a:solidFill>
                  <a:schemeClr val="tx1"/>
                </a:solidFill>
              </a:rPr>
              <a:t>Induktion/eller spontan start</a:t>
            </a: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376928" y="1404408"/>
            <a:ext cx="4620768" cy="1752600"/>
          </a:xfrm>
        </p:spPr>
        <p:txBody>
          <a:bodyPr/>
          <a:lstStyle/>
          <a:p>
            <a:r>
              <a:rPr lang="sv-SE" sz="4000" dirty="0" smtClean="0"/>
              <a:t>43 %  av alla förlossningar</a:t>
            </a:r>
          </a:p>
          <a:p>
            <a:r>
              <a:rPr lang="sv-SE" sz="4000" dirty="0" smtClean="0"/>
              <a:t>2.2 % sectio</a:t>
            </a:r>
          </a:p>
          <a:p>
            <a:endParaRPr lang="sv-SE" sz="4000" dirty="0"/>
          </a:p>
          <a:p>
            <a:r>
              <a:rPr lang="sv-SE" sz="4000" dirty="0" smtClean="0"/>
              <a:t>5.0% av alla sectio</a:t>
            </a:r>
          </a:p>
          <a:p>
            <a:endParaRPr lang="sv-SE" sz="4000" dirty="0"/>
          </a:p>
          <a:p>
            <a:endParaRPr lang="sv-SE" sz="4000" dirty="0" smtClean="0"/>
          </a:p>
          <a:p>
            <a:endParaRPr lang="sv-SE" sz="4000" dirty="0" smtClean="0"/>
          </a:p>
        </p:txBody>
      </p:sp>
    </p:spTree>
    <p:extLst>
      <p:ext uri="{BB962C8B-B14F-4D97-AF65-F5344CB8AC3E}">
        <p14:creationId xmlns:p14="http://schemas.microsoft.com/office/powerpoint/2010/main" val="23700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57544"/>
          </a:xfrm>
        </p:spPr>
        <p:txBody>
          <a:bodyPr/>
          <a:lstStyle/>
          <a:p>
            <a:r>
              <a:rPr lang="sv-SE" sz="3200" dirty="0">
                <a:solidFill>
                  <a:srgbClr val="FFFFFF"/>
                </a:solidFill>
              </a:rPr>
              <a:t>Grupp 3+4b</a:t>
            </a:r>
            <a:br>
              <a:rPr lang="sv-SE" sz="3200" dirty="0">
                <a:solidFill>
                  <a:srgbClr val="FFFFFF"/>
                </a:solidFill>
              </a:rPr>
            </a:br>
            <a:r>
              <a:rPr lang="sv-SE" sz="3200" dirty="0">
                <a:solidFill>
                  <a:srgbClr val="FFFFFF"/>
                </a:solidFill>
              </a:rPr>
              <a:t>Omföderska, enkelbörd, huvudbjudning, fullgången (37+0). Ej tidigare kejsarsnitt. Induktion/eller spontan start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2564" y="2551326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sv-SE" sz="3200" dirty="0" err="1" smtClean="0"/>
              <a:t>Sectiofrkvens</a:t>
            </a:r>
            <a:r>
              <a:rPr lang="sv-SE" sz="3200" dirty="0" smtClean="0"/>
              <a:t>:</a:t>
            </a:r>
          </a:p>
          <a:p>
            <a:pPr lvl="1"/>
            <a:r>
              <a:rPr lang="sv-SE" sz="3200" dirty="0" smtClean="0"/>
              <a:t>spontan </a:t>
            </a:r>
            <a:r>
              <a:rPr lang="sv-SE" sz="3200" dirty="0" smtClean="0"/>
              <a:t>start  	1.6%</a:t>
            </a:r>
          </a:p>
          <a:p>
            <a:pPr lvl="1"/>
            <a:r>
              <a:rPr lang="sv-SE" sz="3200" dirty="0"/>
              <a:t>i</a:t>
            </a:r>
            <a:r>
              <a:rPr lang="sv-SE" sz="3200" dirty="0" smtClean="0"/>
              <a:t>nduktion 	</a:t>
            </a:r>
            <a:r>
              <a:rPr lang="sv-SE" sz="3200" dirty="0" smtClean="0"/>
              <a:t>	5.2</a:t>
            </a:r>
            <a:r>
              <a:rPr lang="sv-SE" sz="3200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754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68539099"/>
              </p:ext>
            </p:extLst>
          </p:nvPr>
        </p:nvGraphicFramePr>
        <p:xfrm>
          <a:off x="0" y="-1"/>
          <a:ext cx="9144000" cy="676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ktangel 1"/>
          <p:cNvSpPr/>
          <p:nvPr/>
        </p:nvSpPr>
        <p:spPr>
          <a:xfrm>
            <a:off x="994595" y="331315"/>
            <a:ext cx="5835316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sv-SE" dirty="0" smtClean="0">
                <a:solidFill>
                  <a:schemeClr val="bg1"/>
                </a:solidFill>
              </a:rPr>
              <a:t>3+4B+4 C, Andel sectio </a:t>
            </a:r>
            <a:r>
              <a:rPr lang="sv-SE" dirty="0">
                <a:solidFill>
                  <a:schemeClr val="bg1"/>
                </a:solidFill>
              </a:rPr>
              <a:t>av alla omföderskor, huvud, v 37+0, ej sectio </a:t>
            </a:r>
            <a:r>
              <a:rPr lang="sv-SE" dirty="0" smtClean="0">
                <a:solidFill>
                  <a:schemeClr val="bg1"/>
                </a:solidFill>
              </a:rPr>
              <a:t>tidigare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5-udd 3"/>
          <p:cNvSpPr/>
          <p:nvPr/>
        </p:nvSpPr>
        <p:spPr>
          <a:xfrm>
            <a:off x="7504355" y="331315"/>
            <a:ext cx="482600" cy="4052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43025"/>
            <a:ext cx="4067175" cy="147002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förstföderskan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5-udd 4"/>
          <p:cNvSpPr/>
          <p:nvPr/>
        </p:nvSpPr>
        <p:spPr>
          <a:xfrm>
            <a:off x="7504355" y="331315"/>
            <a:ext cx="482600" cy="4052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5-udd 5"/>
          <p:cNvSpPr/>
          <p:nvPr/>
        </p:nvSpPr>
        <p:spPr>
          <a:xfrm>
            <a:off x="7656755" y="483715"/>
            <a:ext cx="482600" cy="4052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5-udd 6"/>
          <p:cNvSpPr/>
          <p:nvPr/>
        </p:nvSpPr>
        <p:spPr>
          <a:xfrm>
            <a:off x="7809155" y="636115"/>
            <a:ext cx="482600" cy="4052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5-udd 7"/>
          <p:cNvSpPr/>
          <p:nvPr/>
        </p:nvSpPr>
        <p:spPr>
          <a:xfrm>
            <a:off x="7961555" y="788515"/>
            <a:ext cx="482600" cy="4052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5-udd 8"/>
          <p:cNvSpPr/>
          <p:nvPr/>
        </p:nvSpPr>
        <p:spPr>
          <a:xfrm>
            <a:off x="8113955" y="940915"/>
            <a:ext cx="482600" cy="4052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5-udd 9"/>
          <p:cNvSpPr/>
          <p:nvPr/>
        </p:nvSpPr>
        <p:spPr>
          <a:xfrm>
            <a:off x="8266355" y="1093315"/>
            <a:ext cx="482600" cy="4052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21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470024"/>
            <a:ext cx="4067175" cy="1470025"/>
          </a:xfrm>
        </p:spPr>
        <p:txBody>
          <a:bodyPr/>
          <a:lstStyle/>
          <a:p>
            <a:r>
              <a:rPr lang="sv-SE" sz="3200" dirty="0" smtClean="0">
                <a:solidFill>
                  <a:schemeClr val="tx1"/>
                </a:solidFill>
              </a:rPr>
              <a:t>Dagens program</a:t>
            </a:r>
            <a:endParaRPr lang="sv-SE" sz="3200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067175" y="555244"/>
            <a:ext cx="5076825" cy="6163055"/>
          </a:xfrm>
        </p:spPr>
        <p:txBody>
          <a:bodyPr/>
          <a:lstStyle/>
          <a:p>
            <a:r>
              <a:rPr lang="sv-SE" sz="1600" b="1" dirty="0"/>
              <a:t>PROGRAM 2017</a:t>
            </a:r>
            <a:endParaRPr lang="sv-SE" sz="1600" dirty="0"/>
          </a:p>
          <a:p>
            <a:r>
              <a:rPr lang="sv-SE" sz="1600" dirty="0"/>
              <a:t>9.30-10.00 Kaffe</a:t>
            </a:r>
            <a:br>
              <a:rPr lang="sv-SE" sz="1600" dirty="0"/>
            </a:br>
            <a:endParaRPr lang="sv-SE" sz="1600" dirty="0"/>
          </a:p>
          <a:p>
            <a:r>
              <a:rPr lang="sv-SE" sz="1600" b="1" dirty="0"/>
              <a:t>10.00-12.00</a:t>
            </a:r>
            <a:endParaRPr lang="sv-SE" sz="1600" dirty="0"/>
          </a:p>
          <a:p>
            <a:r>
              <a:rPr lang="sv-SE" sz="1600" dirty="0"/>
              <a:t>Genomgång av nationella resultat 2016 - Lars </a:t>
            </a:r>
            <a:r>
              <a:rPr lang="sv-SE" sz="1600" dirty="0" err="1"/>
              <a:t>Ladfors</a:t>
            </a:r>
            <a:endParaRPr lang="sv-SE" sz="1600" dirty="0"/>
          </a:p>
          <a:p>
            <a:endParaRPr lang="sv-SE" sz="1600" dirty="0" smtClean="0"/>
          </a:p>
          <a:p>
            <a:r>
              <a:rPr lang="sv-SE" sz="1600" dirty="0" smtClean="0"/>
              <a:t>Graviditetsregistret </a:t>
            </a:r>
            <a:r>
              <a:rPr lang="sv-SE" sz="1600" dirty="0"/>
              <a:t>-presentation av </a:t>
            </a:r>
            <a:r>
              <a:rPr lang="sv-SE" sz="1600" dirty="0" err="1"/>
              <a:t>dashboard</a:t>
            </a:r>
            <a:r>
              <a:rPr lang="sv-SE" sz="1600" dirty="0"/>
              <a:t> och </a:t>
            </a:r>
            <a:r>
              <a:rPr lang="sv-SE" sz="1600" dirty="0" err="1" smtClean="0"/>
              <a:t>målvärden</a:t>
            </a:r>
            <a:r>
              <a:rPr lang="sv-SE" sz="1600" dirty="0" smtClean="0"/>
              <a:t> </a:t>
            </a:r>
            <a:r>
              <a:rPr lang="sv-SE" sz="1600" dirty="0"/>
              <a:t>-LL</a:t>
            </a:r>
          </a:p>
          <a:p>
            <a:endParaRPr lang="sv-SE" sz="1600" dirty="0" smtClean="0"/>
          </a:p>
          <a:p>
            <a:r>
              <a:rPr lang="sv-SE" sz="1600" dirty="0" smtClean="0"/>
              <a:t>SVEUS </a:t>
            </a:r>
            <a:r>
              <a:rPr lang="sv-SE" sz="1600" dirty="0"/>
              <a:t>- analysplattform presenteras - Marianne </a:t>
            </a:r>
            <a:r>
              <a:rPr lang="sv-SE" sz="1600" dirty="0" err="1" smtClean="0"/>
              <a:t>Weichselbraun</a:t>
            </a:r>
            <a:endParaRPr lang="sv-SE" sz="1600" dirty="0" smtClean="0"/>
          </a:p>
          <a:p>
            <a:endParaRPr lang="sv-SE" sz="1600" dirty="0" smtClean="0"/>
          </a:p>
          <a:p>
            <a:r>
              <a:rPr lang="sv-SE" sz="1600" dirty="0" smtClean="0"/>
              <a:t>Sätesförlossningar </a:t>
            </a:r>
            <a:r>
              <a:rPr lang="sv-SE" sz="1600" dirty="0"/>
              <a:t>i Sverige förslag till enkät - LL</a:t>
            </a:r>
          </a:p>
          <a:p>
            <a:endParaRPr lang="sv-SE" sz="1600" dirty="0"/>
          </a:p>
          <a:p>
            <a:r>
              <a:rPr lang="sv-SE" sz="1600" dirty="0"/>
              <a:t> </a:t>
            </a:r>
          </a:p>
          <a:p>
            <a:r>
              <a:rPr lang="sv-SE" sz="1600" b="1" dirty="0"/>
              <a:t>12.00-13.00 Lunch serveras vid föreläsningslokalen</a:t>
            </a:r>
            <a:endParaRPr lang="sv-SE" sz="1600" dirty="0"/>
          </a:p>
          <a:p>
            <a:r>
              <a:rPr lang="sv-SE" sz="1600" dirty="0"/>
              <a:t> </a:t>
            </a:r>
          </a:p>
          <a:p>
            <a:r>
              <a:rPr lang="sv-SE" sz="1600" b="1" dirty="0"/>
              <a:t>13.00-15.00</a:t>
            </a:r>
            <a:endParaRPr lang="sv-SE" sz="1600" dirty="0"/>
          </a:p>
          <a:p>
            <a:r>
              <a:rPr lang="sv-SE" sz="1600" dirty="0"/>
              <a:t>Mike </a:t>
            </a:r>
            <a:r>
              <a:rPr lang="sv-SE" sz="1600" dirty="0" smtClean="0"/>
              <a:t>Robson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6139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43025"/>
            <a:ext cx="3285067" cy="1470025"/>
          </a:xfrm>
        </p:spPr>
        <p:txBody>
          <a:bodyPr/>
          <a:lstStyle/>
          <a:p>
            <a:r>
              <a:rPr lang="sv-SE" sz="2000" dirty="0" smtClean="0">
                <a:solidFill>
                  <a:schemeClr val="tx1"/>
                </a:solidFill>
              </a:rPr>
              <a:t>Grupp 2c</a:t>
            </a:r>
            <a:r>
              <a:rPr lang="sv-SE" sz="2000" dirty="0">
                <a:solidFill>
                  <a:schemeClr val="tx1"/>
                </a:solidFill>
              </a:rPr>
              <a:t/>
            </a:r>
            <a:br>
              <a:rPr lang="sv-SE" sz="2000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>Förstföderska, enkelbörd, huvudbjudning, fullgången (37+0)</a:t>
            </a:r>
            <a:br>
              <a:rPr lang="sv-SE" sz="2000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>Kejsarsnitt före spontan förlossningsstart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450290" y="1994957"/>
            <a:ext cx="3834948" cy="2879423"/>
          </a:xfrm>
        </p:spPr>
        <p:txBody>
          <a:bodyPr/>
          <a:lstStyle/>
          <a:p>
            <a:r>
              <a:rPr lang="sv-SE" sz="4000" dirty="0" smtClean="0"/>
              <a:t>3 % av alla i grupp1+2</a:t>
            </a:r>
          </a:p>
          <a:p>
            <a:r>
              <a:rPr lang="sv-SE" sz="4000" dirty="0" smtClean="0"/>
              <a:t>Variation: </a:t>
            </a:r>
            <a:r>
              <a:rPr lang="sv-SE" sz="4000" dirty="0" smtClean="0"/>
              <a:t>0-7% </a:t>
            </a:r>
            <a:r>
              <a:rPr lang="sv-SE" sz="4000" dirty="0" smtClean="0"/>
              <a:t>av alla i grupp 1+2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1983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56076964"/>
              </p:ext>
            </p:extLst>
          </p:nvPr>
        </p:nvGraphicFramePr>
        <p:xfrm>
          <a:off x="0" y="-1"/>
          <a:ext cx="9144000" cy="676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5-udd 2"/>
          <p:cNvSpPr/>
          <p:nvPr/>
        </p:nvSpPr>
        <p:spPr>
          <a:xfrm>
            <a:off x="8317155" y="636115"/>
            <a:ext cx="482600" cy="4052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0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43025"/>
            <a:ext cx="3395133" cy="1470025"/>
          </a:xfrm>
        </p:spPr>
        <p:txBody>
          <a:bodyPr/>
          <a:lstStyle/>
          <a:p>
            <a:r>
              <a:rPr lang="sv-SE" sz="2400" dirty="0" smtClean="0">
                <a:solidFill>
                  <a:schemeClr val="tx1"/>
                </a:solidFill>
              </a:rPr>
              <a:t>Grupp 1 förstföderskor, huvud, spontan start 37+0</a:t>
            </a:r>
            <a:endParaRPr lang="sv-SE" sz="2400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474972" y="1515049"/>
            <a:ext cx="4437887" cy="3554285"/>
          </a:xfrm>
        </p:spPr>
        <p:txBody>
          <a:bodyPr/>
          <a:lstStyle/>
          <a:p>
            <a:r>
              <a:rPr lang="sv-SE" sz="4000" dirty="0" smtClean="0"/>
              <a:t>29 % av alla förlossningar</a:t>
            </a:r>
          </a:p>
          <a:p>
            <a:r>
              <a:rPr lang="sv-SE" sz="4000" dirty="0" smtClean="0"/>
              <a:t>7.7 </a:t>
            </a:r>
            <a:r>
              <a:rPr lang="sv-SE" sz="4000" dirty="0" smtClean="0"/>
              <a:t>% sectio</a:t>
            </a:r>
          </a:p>
          <a:p>
            <a:r>
              <a:rPr lang="sv-SE" sz="4000" dirty="0" smtClean="0"/>
              <a:t>Variation: </a:t>
            </a:r>
            <a:r>
              <a:rPr lang="sv-SE" sz="4000" dirty="0" smtClean="0"/>
              <a:t>3-11 </a:t>
            </a:r>
            <a:r>
              <a:rPr lang="sv-SE" sz="4000" dirty="0" smtClean="0"/>
              <a:t>%</a:t>
            </a:r>
          </a:p>
          <a:p>
            <a:endParaRPr lang="sv-SE" sz="4000" dirty="0"/>
          </a:p>
          <a:p>
            <a:r>
              <a:rPr lang="sv-SE" sz="4000" dirty="0" smtClean="0"/>
              <a:t>13% av alla sectio</a:t>
            </a:r>
          </a:p>
          <a:p>
            <a:endParaRPr lang="sv-SE" sz="4000" dirty="0" smtClean="0"/>
          </a:p>
        </p:txBody>
      </p:sp>
      <p:sp>
        <p:nvSpPr>
          <p:cNvPr id="4" name="5-udd 3"/>
          <p:cNvSpPr/>
          <p:nvPr/>
        </p:nvSpPr>
        <p:spPr>
          <a:xfrm>
            <a:off x="7504355" y="331315"/>
            <a:ext cx="482600" cy="4052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6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6446940"/>
              </p:ext>
            </p:extLst>
          </p:nvPr>
        </p:nvGraphicFramePr>
        <p:xfrm>
          <a:off x="0" y="-1"/>
          <a:ext cx="9144000" cy="676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5-udd 2"/>
          <p:cNvSpPr/>
          <p:nvPr/>
        </p:nvSpPr>
        <p:spPr>
          <a:xfrm>
            <a:off x="7504355" y="331315"/>
            <a:ext cx="482600" cy="4052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34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43025"/>
            <a:ext cx="3395133" cy="1620892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</a:rPr>
              <a:t>Grupp 1+2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400" dirty="0">
                <a:solidFill>
                  <a:schemeClr val="tx1"/>
                </a:solidFill>
              </a:rPr>
              <a:t>alla förstföderskor, huvud, spontan, </a:t>
            </a:r>
            <a:r>
              <a:rPr lang="sv-SE" sz="2400" dirty="0" smtClean="0">
                <a:solidFill>
                  <a:schemeClr val="tx1"/>
                </a:solidFill>
              </a:rPr>
              <a:t>induktion eller elektivt </a:t>
            </a:r>
            <a:r>
              <a:rPr lang="sv-SE" sz="2400" dirty="0">
                <a:solidFill>
                  <a:schemeClr val="tx1"/>
                </a:solidFill>
              </a:rPr>
              <a:t>sectio 37+0.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55556" y="1998132"/>
            <a:ext cx="4047195" cy="3110315"/>
          </a:xfrm>
        </p:spPr>
        <p:txBody>
          <a:bodyPr/>
          <a:lstStyle/>
          <a:p>
            <a:r>
              <a:rPr lang="sv-SE" sz="3600" dirty="0" smtClean="0"/>
              <a:t>38 </a:t>
            </a:r>
            <a:r>
              <a:rPr lang="sv-SE" sz="3600" dirty="0" smtClean="0"/>
              <a:t>% av alla förlossningar</a:t>
            </a:r>
          </a:p>
          <a:p>
            <a:r>
              <a:rPr lang="sv-SE" sz="3600" dirty="0" smtClean="0"/>
              <a:t>14 % </a:t>
            </a:r>
            <a:r>
              <a:rPr lang="sv-SE" sz="3600" dirty="0" smtClean="0"/>
              <a:t>sectio</a:t>
            </a:r>
          </a:p>
          <a:p>
            <a:r>
              <a:rPr lang="sv-SE" sz="3600" dirty="0" smtClean="0"/>
              <a:t>Variation: </a:t>
            </a:r>
            <a:r>
              <a:rPr lang="sv-SE" sz="3600" dirty="0" smtClean="0"/>
              <a:t>8-21%</a:t>
            </a:r>
            <a:endParaRPr lang="sv-SE" sz="3600" dirty="0" smtClean="0"/>
          </a:p>
          <a:p>
            <a:endParaRPr lang="sv-SE" dirty="0" smtClean="0"/>
          </a:p>
        </p:txBody>
      </p:sp>
      <p:sp>
        <p:nvSpPr>
          <p:cNvPr id="4" name="5-udd 3"/>
          <p:cNvSpPr/>
          <p:nvPr/>
        </p:nvSpPr>
        <p:spPr>
          <a:xfrm>
            <a:off x="7504355" y="331315"/>
            <a:ext cx="482600" cy="4052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27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87786767"/>
              </p:ext>
            </p:extLst>
          </p:nvPr>
        </p:nvGraphicFramePr>
        <p:xfrm>
          <a:off x="0" y="-1"/>
          <a:ext cx="9144000" cy="676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5-udd 2"/>
          <p:cNvSpPr/>
          <p:nvPr/>
        </p:nvSpPr>
        <p:spPr>
          <a:xfrm>
            <a:off x="7504355" y="331315"/>
            <a:ext cx="482600" cy="4052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8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02055893"/>
              </p:ext>
            </p:extLst>
          </p:nvPr>
        </p:nvGraphicFramePr>
        <p:xfrm>
          <a:off x="0" y="0"/>
          <a:ext cx="9144000" cy="676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ktangel 1"/>
          <p:cNvSpPr/>
          <p:nvPr/>
        </p:nvSpPr>
        <p:spPr>
          <a:xfrm>
            <a:off x="743744" y="0"/>
            <a:ext cx="7475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sv-SE" dirty="0" smtClean="0">
                <a:solidFill>
                  <a:schemeClr val="bg1"/>
                </a:solidFill>
              </a:rPr>
              <a:t>Akuta sectio, förstföderskor</a:t>
            </a:r>
            <a:r>
              <a:rPr lang="sv-SE" dirty="0">
                <a:solidFill>
                  <a:schemeClr val="bg1"/>
                </a:solidFill>
              </a:rPr>
              <a:t>, huvud, 37+0, ej sectio tidigare, spontan start eller </a:t>
            </a:r>
            <a:r>
              <a:rPr lang="sv-SE" dirty="0" smtClean="0">
                <a:solidFill>
                  <a:schemeClr val="bg1"/>
                </a:solidFill>
              </a:rPr>
              <a:t>induktion. 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93806765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86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103638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30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36653546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71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1376"/>
            <a:ext cx="8229600" cy="2121408"/>
          </a:xfrm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Sverige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Vi </a:t>
            </a:r>
            <a:r>
              <a:rPr lang="en-US" sz="4800" dirty="0" err="1"/>
              <a:t>kan</a:t>
            </a:r>
            <a:r>
              <a:rPr lang="en-US" sz="4800" dirty="0"/>
              <a:t> </a:t>
            </a:r>
            <a:r>
              <a:rPr lang="en-US" sz="4400" dirty="0" err="1"/>
              <a:t>vara</a:t>
            </a:r>
            <a:r>
              <a:rPr lang="is-IS" sz="4400" dirty="0"/>
              <a:t>…stolta!</a:t>
            </a:r>
            <a:br>
              <a:rPr lang="is-IS" sz="4400" dirty="0"/>
            </a:br>
            <a:endParaRPr lang="en-US" sz="96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2363810"/>
            <a:ext cx="8890000" cy="4064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48646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27058384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0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7200" dirty="0" smtClean="0"/>
              <a:t>Bra</a:t>
            </a:r>
            <a:r>
              <a:rPr lang="sv-SE" sz="3600" dirty="0" smtClean="0"/>
              <a:t> resultat !</a:t>
            </a:r>
          </a:p>
          <a:p>
            <a:r>
              <a:rPr lang="sv-SE" sz="3600" dirty="0" smtClean="0"/>
              <a:t>Men </a:t>
            </a:r>
            <a:r>
              <a:rPr lang="sv-SE" sz="7200" dirty="0" smtClean="0"/>
              <a:t>stor</a:t>
            </a:r>
            <a:r>
              <a:rPr lang="sv-SE" sz="3600" dirty="0" smtClean="0"/>
              <a:t> variation mellan kliniker</a:t>
            </a:r>
          </a:p>
        </p:txBody>
      </p:sp>
    </p:spTree>
    <p:extLst>
      <p:ext uri="{BB962C8B-B14F-4D97-AF65-F5344CB8AC3E}">
        <p14:creationId xmlns:p14="http://schemas.microsoft.com/office/powerpoint/2010/main" val="32468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-165100" y="-127000"/>
            <a:ext cx="9639300" cy="7175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1" y="0"/>
            <a:ext cx="7517756" cy="67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rrivalguides.com/Content/img/Destinations/vastsverige/theregion/bohuslan/bohus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6" y="0"/>
            <a:ext cx="9144000" cy="56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 bwMode="auto">
          <a:xfrm>
            <a:off x="2391103" y="170255"/>
            <a:ext cx="8229600" cy="7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v-SE" dirty="0" smtClean="0"/>
              <a:t>Tack!</a:t>
            </a:r>
            <a:endParaRPr lang="sv-SE" dirty="0"/>
          </a:p>
        </p:txBody>
      </p:sp>
      <p:pic>
        <p:nvPicPr>
          <p:cNvPr id="1026" name="Picture 2" descr="http://cf.vgregion.se/Cfm/loga/Bilder/VGSah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47517"/>
            <a:ext cx="3786450" cy="69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data:image/png;base64,iVBORw0KGgoAAAANSUhEUgAAAX4AAABoCAYAAAD2IpvOAAAgAElEQVR4Xu2dB7hV1bHH90le9CWxi4klT6yxYlfUCPYOFiwgzS5FsDfsBRULKoIoNhAQUAGVpsaORsWKDTVGRV+6JrEleSbfe3nrt86dk2Gx1j7lXs4B76zv47v37L3KrP/M/GfW7H0uhdVPmvWvzJohYAgYAoZAq0GgsNrAmUb8rUbdtlFDwBAwBLKssOqAGUb8ZgmGgCFgCLQiBAo/PnG6EX8rUrht1RAwBAyBwo9OnGrEb3ZgCBgChkArQsCIvxUp27ZqCBgChgAIFFbpP8UyfrMFQ8AQMARaEQKFVfpONuJvRQq3rRoChoAhUFj5hHuN+M0ODAFDwBBoRQgUVjr+HiP+VqRw26ohYAgYAoWVj51kxG92YAgYAoZAK0LAiL8VKdu2aggYAoaAf6tnxaPGWcZvtmAIGAKGQCtCwIi/FSnbtmoIGAKGgM/4VzhyrGX8ZguGgCFgCLQiBArL977LiL8VKdy2aggYAoZAYbleYxpK/O3WXClr19b9W3NF928lr5E12yyTtV1lmezzv/0je/PjP/trn3z2dfbmJ3/xn5999/emOUPAEDAEDIEaEWgI8UPw3Tusm+2/1Zqe4GlvOEL/whH9L979w0Jb2dQFheV/sFTWYaNV/T0CwrPv/D6b8MwH2cxXP6lx6zbMEDAEDIHWiUBh2Z6j65bx9+iwXtZv742zzVyGD3nPePkTT9yQOFk+91b44VLZOeNf9EHgyh7b+cBAhn/l1LnZTo74CQCM777Tev7ex59+nU149lfZyIfn+THWDAFDwBAwBPIRqAvxQ9iDDt7CZ+zP+Ez9V9nd7h8kLmQ989x9PMH/18rLZDc/Ms+T+zluTL/bns1muXs/O29aNqTndn4OTgc7nT/Nl4YIFj07rucDySAXMJjXmiFgCBgChkAaAUf8dy7SjJ+s/cR9NvGZeb/bnvHZPY1gMKRHe0fyb3uyfnbwgS4gvO9KQOu74PC77L9dTZ/f+936TPaLyw/Mlus1OiueGDbJrrz/tWzmK59kX4472t//2PUddPCWpcDCNZ4JLM6NoMezDZ5ZEPzCz4uz7CabIWAILNkILDLip3Qz4ZTdfeZ+5f1zXZb+J0/O3W943JPyoC5b+mwdkobEIXWIngaxQ4jFUs+y7v7H2Uh3CiA4ME9/dwqg/80ndPBzc5o4ws1L4xpN5l1c1TPhlN2yTlu3zWa4vXW/4QmH1YKfF1e5TS5DwBBY8hFYJMRPCWbmeft6dCB6snyyc0iuSMrP+iyXfgQBfidQrOlq9h02Wm0hVCH7T9yJgfs0/2aPOwU8604G7dZc2c+x/xUPld4KgvwJOJD/4lr6EaIfP/t9H8jk800Pv50NuvvFJd+ybAeGgCGw2CJQWKbHHS1a6oHMZ52/nyfqc8a/UHpbZ0jP9r6c0Wmbtln36x/ztX7Ivr8rA5H5yts9eUgVHwh/7EtCa7ZZ1ncd0qt91m/UbDf30tktfTr4Wv854+b4UlLPjutnfUdB/u8vlgqQZx4iXPh5sRTahDIEDIElHoHCD7vf3mLET836ofP2dxn4V9nZjnwnnrpH6Xfq9l/ffWw24qG3PBFf1XP7rOPGxeye+j/3+UfA+PjTr3wWX3yDZ2X/EyKnP59lzBVTX/W/EwzevqGre/PnVT8XwWS/y2e5QNDRk38fFxjudpl1S7cebm5OKAQwaZxOvvz7P7OdNlzVy5BqjOm58099P2k83J7+8vzSdxf02F/f2isbP/uXfu68ttz3v+dx2vHcB3w3ZKRcVm5M523WyjY55Z5St3MP2So55Iu/fpPNdrqS71jkzS3BnuDO7zR0i65jOgHPDk12EZsX23hmnrOTCp7hYI/sS2Psvw/idAQuglG4Dve0vOgFfTH2iilFm4u1PNn1uBi27As8wjnAmlNg2FL6kXVSek+tI/OPf/qXJWzFRvXaMj7PPqQ/49H5ES7Ro8XmC/eVsn/dD4zYn/gdevnc4QQ3aJ9LySh7YE44is/l/Iq+/d3zxZ+cMM6LUs5ORd4erny947n3l15imXWeS4qdvJXYL2O1T+b5WbX3Woz4UfBDLtMnE0dYyjIEARqvaE535NzXETC1/QH7buqvz3YOPNIZ9fLuviYBQEUhjKOPVibKRqEQuszBvJA8JSPGjnQPjG9yAUYMpLM7ZezgwK+EqCoBEFK4qtf2/pTCvig5cdJgPS1Xivg5/YDB53/9R4nMIeyeHX+6AFb69VSCpuxXMJUgSLBhLpoEU3eS85+FACA/7smaMjY2hmviNBifvDZLwAZ/9i+6Odud6lK40g+9iP7f/KT4ZbxOW6/pnZQg3e36RxcYLw7lSaJJx1dMfc2P4zSJLmmUyM4e90L0FV5sEfthv6yB3Dg34wVj5hCMtM5xTMYxP8FJ6xQ5KiH+mOwx4j/X+QK6m+GecYWELPpCtti6oh/mkD36vk2BSfQe6k+vQx/BGDtGPzHiF1noQ7kWXw3tAz+FzISMSTawG+2/mviRW+xZAqvYFZiQrMXsCplHOZuiD3Is/8OlPSHHuCImI2tp4hd9x3woz6/ETkM96SRDfHHfwbO8LdHy1kOPyEbDP9hTzEa1vdb6e4sRP46GU7JJMm6ckowWpUDMkNhVrizDhgCUEwFgYAzzhnX1jkY/mhAjQNCXjAFnhmz5icK5zmfWhMwgoBWaMkrmgnC4hwHxVhGlIB15awVMDI81kUsUKvPJ/TBgyX05hSA/WGlyl+AJRuF4iF9jhOERaGnasEQPocHgBDhbTC6RKY8IcXrJ3LSc4ECgD79DkZIvxIHx+14+cyEn1+O1XHKqlGAiMsm8yMbpj/saL30f3MB445PvWSDzwk6wqXCc6LQc8csaKdlDm0OnqTllTRmTSlyYI2VrmmhSfcBKEpgQS1n7uSsO8nitcfy4hfQsRBbuAz08d8XBnshiCZAkMnpcObsSroAXtC+LTeBTsbVSMrI/9h/KKLJpvxL/SfkVc6XuhcRPUNSZfAwL0f8iI/4fHHFbs0s91O3vOW3P7CxH9v6I7Jxux0H3+west/TdOet7y9OOpDp5Z6TUQ1DQDWeTU4C+7spQpY8408MXFE8QGPG+g2f631l7VJ+d/dx93Doof5KTBaL/2JWcviAojHver88xUoJLLcSP4T1/ZRe/FnvlVBFr7AdHERk1IcgeNjppUvS4xxrv3NjND2E/kBDtrxOOy/QYjcc+l80sBSAwR0aNHePPg/jdP42dyCVrrn7c2IUc+6Hz9/cZMJnk5arMITpnDr0+n3HgecO6eZzCcRovmTsmk95fuBdtL+G9vDllbcEolFvGdr3uUV8+DGXlZKcxSNlQnux6DDpN4SNzEBjBEXLawflUGGCZI4afrIMvkACl+ohd0D+mf7GNca4EFPOdlH0wH6eJHu4UG/qB2DM/w/1r7LT90/dEd0q+2vlWbC+shX0TzMOWJyP4hXbAtdCuBYeUX9E/vCd+0M3ZkySIyHK3K9mKX+dh8ZvbertgOzZlZs26Xmgu8bO5568ksrsjtdsQivbHeOr8YzmKf1Mi/VCRWnIUDsHs5H7KMScEMqV4HFkCC2swhxw1+9wy24MuBh4quRr0yIx7uVMMThgzMJkLTHC40ODFAMmeMYZUE2fV6zznMCaYSksRP/fDvlzLI37usyaBLDzBpJwmb32ccJQL+CkykT3ofjsMmupfBIjtr1JnE0Jnjhh5a7xj+83TD4Fuc2fX9SZ+Eoxzu2zlyT9GvuWIv5zesdXf3t7bQxNLZsTnUnjmkarYVczWY+RKf534hEFB9kIw3PjkSQsFwRRR5slItSH05ZRs2Az8ooOvtuHQTtkPnEGFQhM/eOg5ZL1wvyQ4YZJcDV/l9W028WtCJduWb+M+5LJziH9U346ehPNIPxRQjI0xBJTN1nL1rqYyTv99Ni3V81gPsABRkz/kzhiI84357gRw+p7ZSEdqZATMF8tAKgEUw0o5YLnx5RxMj9dZWOpkoIk3lqmF8qQIAEcjmKUILeU0eTKWyzJFNo1JXuYXOpQEYAhAZ0RappgTltORPklAsqlnCOXmacmMX2yZTDcW0JpL/EJOqYSGJALfSyU6eSfCT/A/Fcw1bilyzUsGdGB/3fl+t6GPVvSQtFxwCvWZki2m95SusW34phLiThF/OTtrzv1mEb8cZSih0CBbyF6imxBA3nE/JryO+uU2p+cWw5BjMW+HUILiaMhphEYmWmvW3xwF5WXI4R4r6VspucjcMeIH56t77+DfcqmU+MG4w8arl7LQWEAniyLYlzvZIJtgGpYAU/uTpICx4dqVlHny7EmXqOhHYOHNsVRJLzVXpbqppNQjtiq+FGa7JCPF50XF0mfYymX89Nfy6pOX+FMl5brQD4vZcfG0HWsxckUOxuUlVxL0ZU4CNGvnvSVTb+LHr7DTWLk3D4tqebIcN+bdL3y/26011/h5eHurI9INT5roj8Gd3KtzZA4Q7eVTXskeuaCT/32fy2Z4GXCsztuu1fTe/rLZ5i5QcB+ipj+vctIA7IUhXfzvXYf+3L8xwzqQCWvR72E3N6Uh7kMw0s47dGtf1hg+603/ihZKmOEC06i+u7ij7PP+3uvuFJBXaokBRhBhPzRI8vLJr1SFux6/t8ODVxKTxKHWSvXV87lyXVlZBJdYx7z9CM6xceB408Nv+TdBdPvbxOMrxkn6ajvxZKQwQJebr9WmVAIU+woxFFnDucqCozrwNtqtzlbkjQxuYZ9dXXYJwVbSKtUNe09hL3OI/vGdd248onTaFZ9izzT5HMonei+HCc+F8EeIlIBK4wQ0cL92JZ+L7T3PPvLsXPTOelKW5SdYU//O86/Qln2AdvxB8pAnY6V+K7KV89PQTsO1y2Eu/avxl0rsr5I+hf/sOqpm4n9hyCG+hn/CzU/57IiSizjMrf12KRL1wAnFco0j83vP2MtfQ7mM2axtm+yaI3coyck1DIH290knFMnDEexg9++e0/fKDnBBwwUqf521MVSZX2/23eFH+HX2vnS6G7e3v3XTQ2+6ud9zD7rW9muuesyYqv6aJ28+vDu8+wIy6TXPJ+C4f2ET+cHlkQs7+9vIhVGkWiV9dR/BJE/hIt/seb916xcDMY2ASrYExrH2yIUE2NVLeqAPWPTaeYPSfsc99V52QhNZcF90B2GfNfb5PLEW0rN01vsTEjhx33ae+ATTcGKRlYC0/TlTFrit5wvHxfCjP/pk7zTsG71VQv6V6gacUnuRObSt6HnPvOt5R3RvOpsqEr/Wqd5fSu8hBiRs+Cz7xKfwZfwILEmuUi1mHwQpfKXr0EeSdi42gu1gfwQ6sI7pLrY2NnjeIVtnvXbZoHS7nF2k7ofzi2zl/JRxKV1zkoafUnrRa4Zcl+swLXSzZuIXIoSscUjIHMXxmQbJCyHQ94Uhh2bTX/oo67jJ6gt9ochn587QcDTApglJ8jskzT2yDwyeYIORpoyEL+3o9ZkDYyRwICdz6yBTKZbaWDXRyXiCG28niTFqw+HenKsO8V3LrT3A4SkBMRbY8gwutZcUAWC4vNse209RDwsTv6yhg137s6eUSFGCchhkYrKljD7mUKJX5onhQhAT7GNkjg3gjGJb2B1kkPfnvIUQWXPaS/NzSVD2t6iIn/khFPyABuZiJ80lfiFrAiv2iW9hr4dfy4l6ftJFUvaBbaD/VIITkqteX4JaJX6JX8EF6FW4ItRnng3n2WRziB/OQ65vHfGLQ+CAkLqvyzVF73ZOGZCsOKc4JAoVQ8UocDqCBn1xKn5ynSM8RM/9WBYtyiI7OWvsc6VTglYi2QqvdG5/zuSSfPRnTkpUxeN7OpOJGYScOphntWPHRO1Sk1NIPr+74yiPU7lMWPBCxg0HToyuo8lFk261xC/9cTywDjP0PKdJnUxE/jycWFdjFe4hRZ4iTyyoaJLOC66pjA65YwFQB7hKTlda9lTgZv/VZvyiKwmskDNJEK25xK+DCvO+Mf8zV5ZdO2nnIks5UgULTt9ykpdxMR0IzvrUoe2ZoMfJnQqCbjqpipF1ORlDn6km49c2l7IN1s8LAA3J+Jc+/JaaSj3FKNvGZR2Tfd2eds2RO2Z7XzI9e29Ed58xcI/2+zuP9oRHg+BHuEzr5xd1zo4f+VTW9kfLZiicJu8sj3UBpLc7wu3l5qLffEeAKzgSlzlEUVxfyxkV/SAC3Qa4rOhaJ89h1z7i5YRk+Fo32cDHf/wq67ydC0wDJoQ6z/3MiQZ5aGfc9ZzfR9h0H1dGW+A2mLEv9rnBgLuT3zp9b0QPv9fUGkyq14ntP5Tr/MO28Tg//TalnuKpSjdKNwTE8B7Z8c7ulEYpaPB9Ly8wBr3fd0axlLbdWZNLGb+WDfynO53HmuARkymFY7l9v+tsD5vQ9heu/T/39PGXQty4voGzCfn2pIyTNbG3SmyGIPqH0UdH15A5IasXrz7U+wAlyJQdxXTL2J9fdEDJH1I6Zc48jMM1IWh8l4aNksid6RKrvJZnH4y719kH5bHQdlI6EP3BAVI9kPVZi4fF4VzcT83HvXIyVmofMRzEr7gX+jvX8BFO8DGfk/lE9piP5YLfjJuFWokfMHGQMx0BYjAol03yhSnIUW+CjfEZ4sHQGScEijNBoJC0ED2GDNnIZ8byxJ9rGAREztFu+Mw3fZ1TCF3jII5Fny/+/g8PPsGBtfiCGYT146NHV1Xn147E7zGnzCN+CEFIPWbYev484qJfOQIMbSKP+JFrjiMhAmKK+MFRkwBjIB/0EJMVh+cEh37bu6AQHr+1/DpoiNx5OIojx4hYj0thnEf8JCaHu2Cl2zW9d8wG7t/O215IRinfExlTYwSflA3KPlJBXRIb1s8jfpEjr4/eg/TnWiwIhvvNI1XZQyy4iQ7CeyQgt/XfxS8T2gVr4fth0lQuMDeS+Odcdajnp28N8QuZQ7A4OBnC6+54SESG4LXB0pfMT7JDlApZQBoYF8CQIUEuOJgECfnJWE4Tkt3znCAve9WRFIOnvMMa8mCunFOVC6SSRdEPx+atFuZfwf3dELJmyepXPWb0QlPpbE1OP3QiGBGcCG5gs9cl05JBCfl5dZZgSeNkwPcVwlOPn9fXtduU5GJugjXNv03hTlychtCFDtbFNy2W9bgLucs41oZ4JLOOycq6kBv7gaAvv++VUiYt+sNmmDPMeMP9YUsx/Qn+6Fdn6SQgt/Xb1WfE7Jdgj22iH/YkxBLL+PWcrDlw/828raUCWMpWtJ6xa/aI/bE3sMNn8rJ9sSN0O9vZcOyhsgSPGKmL3kP9gVN4otF7EOItFyhC+xA/YC7/vRuHNfaMDjTOxS9nLl1K/GSctl19ajt+5JOlvQuBiw0zRus6PF2mZMQWYs915EG+PtXjV3n9RU/sm31qvxJuTGGZwiK1XjlequZ+zRm/kDmGRaYIkDgYJAJ560xGFCmCSQmDaEjDEHEEaYwlEOhSjigDcCslfskQIGDWEgKDqJi/khJJCkyMBKUf4OqgugSFzNNfdOUsX4ss/sGlsOGUEArjIU9pGDQEESshSR8pycTmJQCFJEq2iiNW0vR4eQAKcesmAZ698dAvVcYJ5dXzMMc096A/JGzG5O2PICEEKG+NyTphRiUYS1CTfqwNYSB3iBUlSeTSOhVZWbva/9MZ4uG5SWgj6Hnw5Jej2KX2r/cue8k7qaX0DpGVK9/grwTqWAlK1tYvX5SzLU5J2AtEB1+Us10pj0g/2btUGfB/7TckUJR/wuCYkjGGQZ7dVds/3F/ML/OwqERH5TAvd7+w1GE311Tj/+bevtmeF0/LKCHQMPLxjrT4cg9O7kpIpbUvoL7s/qEclEoG+uCLH2VruWyT32mHXfOwM4qfeackymMgJzlyxPG49+jFB/h+zCvz3TjzjVL2GtsopQhkQc5rj9rRr9/THSUhVubj82VB3bocYHbfEDAEDIElHYHC9w4dWRPx/+O+ftkeFz/oj6E0+VMNj158oCdbF1BK2HDvpWsOd1/E+sY/MBp61M+y+e6UQBbgSwHu96ff/k125K4bZuv3H1/KlCmZkEHTHnPz3vXkuz4oXHD4tp789foxRdzWf9fSnO+P7OlroQSo40Y+4eeD9C+796UlXYcmvyFgCBgCVSHQbOLniPSMr7WtXaphhsQP2XLtWkf41PdokDhf3GA8mT/tuJue8DXzsHG0g6jnutrcnhc9mB243drZ7SfuVvqcOoLrIMQcvBnEUZ5G4DLir8pWrLMhYAh8SxBoNvHf3n+3UoZOmYbaFcQsGT+kT7YtxN72R8stQPZcp+wz+L6X/IO4VPvlTT19gCBgjJj1hj9B0E4f8wv3UPiN6DAh/m3PvNc9UNusVFPldPHpXcdmh179cCkQfEv0adswBAwBQ6AsAoX/OOSmmko9/5zc35dJyPTlSyRS9qEUs80Z9/qn4ZR5ppy9r8v41/DlnD1cxl5L47RwcqfNS3OwPk3mlHUoG3FyoL0/spcLSl9mY598z5eH5GSxx0UPZI9dcpCT5QFf/rFmCBgChkBrQqBm4ifjhnTPcBm3bge4bH/KWftmx46gbPOuvwUpfzb2OJ+tQ8o80KX0w8PZStuF1PXdPyF6If5hM173MnCy+NXNvfx06/Ur/r+YfPYlJfecYDknA8GHUtNxNz3uiZ9+ea+2VSqb9TMEDAFDYElCoGbin+zIndcYp7kyTa9dNvR/h0cycEiV8s2hVz/kr/V29+8YsJsPBmTdvMpIeebSKh6sCvFD9Jw0CCS0Q9wayECj7s8D4ja9b3flpnVKaxIsaLyXvcXaBJ01fBBxD7aXJF2ZrIaAIWAItAgCNRM/r1oOPXonnzVDpL133cD/hIgvOGxbT7AQMA9eCRLU/en78rWHZ8e6rJ8HrQ+++GHF70YLqTMHwYPgQlln/f7F7J5GaYdgtMqRd5TWlLIOmf84dwKZ+9FnvvREq7Xs1CLI2ySGgCFgCDQIgcJ3u4yoqcZPueaVoV2zQ66a5bLn7TwZHzvicZ/p93ZZ950DdvcZ/aX3vOhJepdN18jW7TvWj4GwCQy7X0iNvZiNpxrrkJ0f1H4dX7ZhjZNcrf86F3SOcb+PdddoBJ3HLz3I92HND27pnT0w50N/6iBAcRKgzMMYZDtt9LPZje70UGujtLSWe1A996NP/RT8zjONvH3k3a9VjuaMAzMaOqAcBz6LqvTF/OUwqmYvGn+SC+ykpfFtqTlbap48fMAj9qdLqsG00r4trctK17V+LYdA4TsHD6+J+BEBcn3qrd94g4OAcTwhk6nn7OelXKfPXdkpnbfILuy6nSdkGr9DyjKOvrtdUPz/ZOf/8csFTgFTzt7PBw3WOWb4Y9l1x3TIjtptI9+PQELDEF+9rpsnlq1Om+QDA32Y886BuzcR9Gd+fU4Edw7cw8tVC8nhxMjLWroh3+4X/vv/xJV7yPbhqCM9qa7U89boCefxSw/2e4zN979TByykbfZxift3kcMRLMMm92Nmgn4YE65HXz0uNbfoCP3RX79KG5M1hVE4PyexrU+f5LvH1kaXBCjwR38kDqm5q8EzhZXM0WXILH8yrbXJPNguSUnYWkJWEht8LLWXPF2C+zS3vxumz61Zl+EetC71fsN+4jPY5BOXHbwQNnI/Ziu7XTDVy5tnK7XqrDWMaxbxC+gQ2hZrr+IzfQh3zBPv+AeqEAwGRQ1eFAthC0FD1jg09+QnxgtxHzO8mNnjMJJZk/X33rVI+mTr8tbQ1HP2LwUHxjMfRtNlSPG/o0Mm5oKskBMSFpKpVskEO+Q57c5nMp438KYRwShF/Jw0IKqQWMN1tfHL3NJHO4w7oS0kshBuSgYZoGWRNQhMEkxjxPHK0G6eZHFm8EQH9KfF1hMS4r4Ec06DYBDrr4MFtnK6O4lJ4x62xCkvxEL6yp7CuTWeel93uNOe2CgYxL4DQvZMsE7tsVKbqXSe5siqEwsSqZV7pf83Nm0n+BW+gI+iX8aiL31q0qQqusR3SHzK6VICtWClseBaLAnSthO7X85Wytl/pXprDf2aRfyiTByrY1PZgN+ldPDEZV28UWEEYZZJP66FxE+GRZaOw5PF8BNHxUnpz2chbzIVgg1ELIYr2Tjz8jvrYBAEi102/Ym/lsq+KlG4GJ8mE4iZFsv4IU6ID4dBRk4aMbLRzh86TTniF3LOM3zteCGZIjsBDXKndKebrK3nzpNHk4UOUpzcwCDEKDwl6Aybe2Ewkv4EcZEVMscG9NwQ4p/HF/8XN5lDSL+c/ulHgJMvG4b6qMRO6AORYbvl5tG6qVZWCXzyRwLz9hZLEPRpObTPkPilLBvDm/1qXYY2pkk9Rfwp29GJgMY+tBUj/kotM8sKhYNurLnUwzJkcjjJru7oBbnSrj+mo3fEU++cnb123RGe8A522eL1LlOEtKVxHWUxnvv3u8ydEkbxtcul/LMAGv2Yj/mlzBOWWhh/cqctfObPHIzhzR4CD463dp8x2eiBe3oShnxrbZCJODKyX3LPHC8X1153xKnbzk6WJ13wk7IM947myO+CV9ikL9fB8mk3tzQCqJRmXGluobFyH3k4AsfaRd3a+2NxbH6u8Vc6Y3sI5+aviH40iv9QphjIyMx00+uIrGTPYMDzkBCj/7t/oA/mQrTMueVpE/0f/uMe4y6ZNKe0BHOJ7gV/5vXPDwL8GU9jDsgV20nhLwvI/kQm5uV3CLWaJvMUT5ltvN3nzVOLrMjDqZlG0BbfSNm3rBHaidaZxidmM9jDsBlzvc1rvLEf7EJO9MiEz6FHwYJr4juhjXMvZjsac+TnpCfBNLSVWvRUjU6/TX2bTfyicBRCRgC54yx8poaOcka74CDkf1HX9tH6soAqmQuf9e8p0GXeI10JSI7wkDEGRgCSVzgxaEi4nOOXU+6RjjzYj24499HDH/X/F4FuBEVkWrHnKB90IDccI+aYmvhTMqTGVkL8lMNYnxZzutSaMjdrs0/mkCBMsETPf98AAAphSURBVA3JVjsvBEMAh/RSawq5Q94EfpoQU4z4D3Trg78QiPQ/eMiMhfAXohM7Yg3kCPWk9y76JfhwQsSeNYmVsw+5L/OAEXiVm6cWWcVmTnWnYfQj+LHmg05XYUsRv7Y9HWi1LuUlhpQuZQ78S/xD5gIL9k9pNC/5qIT4mfOpt37tfZmGXDzXi9lKpbpqjf2aTfyAJgrD4MjWIQdxNq5hLJr8+YwBaOetBXwIglMFc0tGddeT73ijwHEhJYhCBx+MpLmNYEcAg9SlhVmUzoB4qAcukrXHgo92PjIX/eCZ47xkubVm/DHiTwUbvYYQPxjKyYs9C74hlmGWiNzopxzxk9Xz7IDyHk1OSWHGz70Y/kIAWh4hOp2FErzk2U/MDuREoU8J9Ks2m6x2npis5daUxELsRUg1dfJLET8+IkEjRfwEF/GjmC7FlrjHyVs4gBMhWCCT+CZ41prxi3zazkgy8X8ST306bK6ff5vHtwjxAxBHTogcQvjL+D7eUSBlHJ9/3NOZwA3TX3PGsa57zXKj3BNADHw54suc/BQn4VhJpo/hkWFgCOIgKbKqVMGbuyM7c0s5hc8EGQlgmjC1YYbzx0iqOaUesMfwQ4eH7HlYBwYnO0KVrDMMPHmlJH2aIKuWMg9kCp5h9hzL2sj42DPYcTLi+C8tzNS0LBIAxJkFf8nuCQAQlpQPpbSg55Y5pNSTR+J5py5Ij/nzTguybrnTGydAPY8kCdXIqsfE7DdGrCni1wFXj4uVerQu8W858WniRx7JyOUZHdjBA3K9ucTPGtpW0I/4e6X+3Jr7tRjxCwlSa6TUQo1ajAFCwvGJ+DiqlAqI3tS7IWucl6M1D5v0cwCUw1geiPJT6rlSMkLhzEOD2MSgMFqcHeLjOhnLMJcZNKfp46zU6VPHU3kWoJ1cAlAs49FkUQ0xM1fMoYUYJEPiM89bCFIhaVdK/AQ8Xeoi0+Khu24aD713uR6eWELi188QQuLXz0wkGKTwj5Uv9D5j2bScijQp6f3GTh8xe5J5dMklb56YrBLMU4FK9q3tWgeDWNYfsxOdvIQJSeq5kCQROpHSxI/va/nllJWX3LDPSko9+sSWZyvN8fPWMLaQHTisWQ93NUiUPkaftGc25vF5/gHQa9d3z069Y7YnG4xlxR6jfM33lM5b+s/ygPCBFz7w70pTu+M/Xok1yiQEBhxIyh6sU3y4+lX2rwdOyphni3VWyY6+8VGf/Wp5INPmNmR4cvAh/sjLvvzR1+2XfdwwbW7TCYeHiBt7I8aRkIVgyENlTjjXH9vRi8FemYN7PPzjHmO8ozfhxz3WZA3Z867nT/HEzZ6Z02dRTiYJkFLb5fhOAGUNCJoGHqyPvMhGIGQuPb972O/7ytxyj37FvXzq9SryMP+YJ+Z5vSGrP+Zvv66fA0zkD/iJvsP5kZ05i1h8WppH9gTBX9z0cFfjz3VkAjP2KfizLnj6+nwT1tgFdkJjXjmhCc7yxtf9gzr5PmCsn0+ILP550pUz/L1Yw7ZZV8+ja+OxeaqVVWyCNdgHOnlgzgcl3LQu5R79tJ2wX3TfdpXlsqN2L751hD2yN/E/sPbPzXbfuKwuxTfRBXpEHnBAFsGz+GJG0S9o6I81Nc7adpiH++I7In9oK+CHPcqcYitRBdnFEgItSvxCLkL+kLmv5ztlY1REa5r8V4UEAE3k3MO5xFmKBFQsFUnjvjhyse5cDBSUEXZpV/wSlGT2IkdLkD7zYmScNPwelin+vwI0sn8ySNk/e5I298PPfECAdPV17ss9ZN9inQW/kCT3nhxcfIilm6wXmzPsi/PL21Hcg9BP7rRldL27npznHS22D5lXArk4MNclgMVk1fLM/4MLHk0BOCa7zMMYav0EL42t4O+fNfz43zah+zA2hefr8z+N6oB9S5AQeXc9f6rXd3id+9yLtVh/9uRlagpCehzzVCsrthTinIc/9/DB0PaQ4/Ovv/EnYoha9C7yldMlYznR0MK+og9O9+gKnadsNQ/nPN/RtiJzh3YQVZJd9Ai0OPELaUC6RGyUAXETiSH8i7pu7wl6y1MnllQgWQ/fytQOLR3EQCVDkOsYFqQ2bMZr/ufFTdkE9yEmMrqWIn2zF0PAEDAEvi0ILBLiF/Iny/ERv6n04jMfHrxuv07pGmQtZSApLxSz/s9KrwJKaUMeDkPmBBE5OksQ4Zp/bdKVGoz0vy0mavswBAyBlkag8N0DWq7GHwrHg6M7XOZP3X2Yq/deOumFhb5oM9QFBx76bONOAI+5sgYZPyeErU+ZkE05t1P29Ju/zg50RL7u8aOz6+jb7ifZesePKS3FWB4m9XallOuOK9bPT7t9djY28iWplgbP5jMEDAFDYElEYJESvwBy4RHtswtdZk8mf6N7qDRs2mv+dTbeQpjiHlLxpxcunTgnmzzI/c0dR+y0Nt1H+UBA49ru503xtf8/TeibHTPs0RKxQ/jMT7Cg9n+6q2nq1wWXRKWYzIaAIWAILEoECt/pfEOLvdWTJyj/1y4EzVsC8oB2tv9mZ/EhKcHgTxP7Zk+5DJ9SzUpH3OLfDCCLpz8ngM3dQyruUfrZzD0P4HdOCIwhcDztnilYMwQMAUPAEMhHoG7EL2IQACB/MnV5kAtxEwTkG5a+pu/eACEoUCaa++Gn/udmTX/zhHESPMY+/o4Rvlm5IWAIGAJVIFB34teySQbf0dXp/Wub6hW92B4IEAQBgsSD7hU0a4aAIWAIGALVI9BQ4o+JSzAI/4aPlXCqV6yNMAQMAUMghUCh0On6utT4TQWGgCFgCBgCiwcCRvyLhx5MCkPAEDAE6oaAEX/doLaFDAFDwBBYPBAw4l889GBSGAKGgCFQNwQc8Q+1Gn/d4LaFDAFDwBBoPAJG/I3XgUlgCBgChkBdEShkna62jL+ukNtihoAhYAg0FgEj/sbib6sbAoaAIVB3BIz46w65LWgIGAKGQGMRcMQ/xEo9jdWBrW4IGAKGQF0RKBQ6X2PEX1fIbTFDwBAwBBqLgBF/Y/G31Q0BQ8AQqDsCRvx1h9wWNAQMAUOgsQgY8TcWf1vdEDAEDIG6I2DEX3fIbUFDwBAwBBqLgBF/Y/G31Q0BQ8AQqDsCRvx1h9wWNAQMAUOgsQgY8TcWf1vdEDAEDIG6I2DEX3fIbUFDwBAwBBqLgBF/Y/G31Q0BQ8AQqDsChbVOm2Xf3K077LagIWAIGAKNQ6Dgljbibxz+trIhYAgYAnVHwIi/7pDbgoaAIWAINBaBwmqrrWYZf2N1YKsbAoaAIVBXBIz46wq3LWYIGAKGQOMRMOJvvA5MAkPAEDAE6oqAEX9d4bbFDAFDwBBoPAJG/I3XgUlgCBgChkBdETDiryvctpghYAgYAo1HwIi/8TowCQwBQ8AQqCsCRvx1hdsWMwQMAUOg8QgY8TdeByaBIWAIGAJ1RcCIv65w22KGgCFgCDQeASP+xuvAJDAEDAFDoK4IGPHXFW5bzBAwBAyBxiNgxN94HZgEhoAhYAjUFQEj/rrCbYsZAoaAIdB4BIz4G68Dk8AQMAQMgboi8P85SD3t/01EP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83659"/>
              </p:ext>
            </p:extLst>
          </p:nvPr>
        </p:nvGraphicFramePr>
        <p:xfrm>
          <a:off x="5557358" y="6039003"/>
          <a:ext cx="3586642" cy="818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Image" r:id="rId5" imgW="4838040" imgH="1104480" progId="Photoshop.Image.13">
                  <p:embed/>
                </p:oleObj>
              </mc:Choice>
              <mc:Fallback>
                <p:oleObj name="Image" r:id="rId5" imgW="4838040" imgH="1104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7358" y="6039003"/>
                        <a:ext cx="3586642" cy="818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1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266825"/>
            <a:ext cx="4067175" cy="147002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Robson 2016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030272" y="4239654"/>
            <a:ext cx="5821120" cy="1752600"/>
          </a:xfrm>
        </p:spPr>
        <p:txBody>
          <a:bodyPr/>
          <a:lstStyle/>
          <a:p>
            <a:r>
              <a:rPr lang="sv-SE" sz="7200" dirty="0" smtClean="0"/>
              <a:t>Alla kliniker!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41368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43025"/>
            <a:ext cx="4067175" cy="147002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Grupp 10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prematurer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336580" y="1041722"/>
            <a:ext cx="4187320" cy="3916589"/>
          </a:xfrm>
        </p:spPr>
        <p:txBody>
          <a:bodyPr/>
          <a:lstStyle/>
          <a:p>
            <a:r>
              <a:rPr lang="sv-SE" sz="4000" dirty="0" smtClean="0"/>
              <a:t>4.5% av alla förlossningar</a:t>
            </a:r>
          </a:p>
          <a:p>
            <a:endParaRPr lang="sv-SE" sz="4000" dirty="0" smtClean="0"/>
          </a:p>
          <a:p>
            <a:r>
              <a:rPr lang="sv-SE" sz="4000" dirty="0" smtClean="0"/>
              <a:t>29% sectio</a:t>
            </a:r>
          </a:p>
          <a:p>
            <a:endParaRPr lang="sv-SE" sz="4000" dirty="0" smtClean="0"/>
          </a:p>
          <a:p>
            <a:r>
              <a:rPr lang="sv-SE" sz="4000" dirty="0" smtClean="0"/>
              <a:t>5% av alla sectio</a:t>
            </a:r>
          </a:p>
          <a:p>
            <a:endParaRPr lang="sv-SE" sz="4000" dirty="0" smtClean="0"/>
          </a:p>
          <a:p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7436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43025"/>
            <a:ext cx="4067175" cy="147002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Grupp 9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tvär, sned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59470" y="1032028"/>
            <a:ext cx="4386994" cy="4832324"/>
          </a:xfrm>
        </p:spPr>
        <p:txBody>
          <a:bodyPr/>
          <a:lstStyle/>
          <a:p>
            <a:r>
              <a:rPr lang="sv-SE" sz="4000" dirty="0" smtClean="0"/>
              <a:t>0.2% av alla förlossningar</a:t>
            </a:r>
          </a:p>
          <a:p>
            <a:endParaRPr lang="sv-SE" sz="4000" dirty="0" smtClean="0"/>
          </a:p>
          <a:p>
            <a:r>
              <a:rPr lang="sv-SE" sz="4000" dirty="0" smtClean="0"/>
              <a:t>100% sectio! </a:t>
            </a:r>
          </a:p>
          <a:p>
            <a:r>
              <a:rPr lang="sv-SE" dirty="0" smtClean="0"/>
              <a:t>(utom 1 dataproblem</a:t>
            </a:r>
            <a:r>
              <a:rPr lang="mr-IN" dirty="0" smtClean="0"/>
              <a:t>…</a:t>
            </a:r>
            <a:r>
              <a:rPr lang="sv-SE" dirty="0" smtClean="0"/>
              <a:t>)</a:t>
            </a:r>
          </a:p>
          <a:p>
            <a:endParaRPr lang="sv-SE" sz="4000" dirty="0"/>
          </a:p>
          <a:p>
            <a:r>
              <a:rPr lang="sv-SE" sz="4000" dirty="0" smtClean="0"/>
              <a:t>2% av alla sectio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4329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8382" y="1343025"/>
            <a:ext cx="4067175" cy="147002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Grupp 8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flerbörd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353092" y="1290996"/>
            <a:ext cx="4144731" cy="4402667"/>
          </a:xfrm>
        </p:spPr>
        <p:txBody>
          <a:bodyPr/>
          <a:lstStyle/>
          <a:p>
            <a:r>
              <a:rPr lang="sv-SE" sz="4000" dirty="0" smtClean="0"/>
              <a:t>1.6 % av alla förlossningar</a:t>
            </a:r>
          </a:p>
          <a:p>
            <a:endParaRPr lang="sv-SE" sz="4000" dirty="0" smtClean="0"/>
          </a:p>
          <a:p>
            <a:r>
              <a:rPr lang="sv-SE" sz="4000" dirty="0" smtClean="0"/>
              <a:t>53 % sectio</a:t>
            </a:r>
          </a:p>
          <a:p>
            <a:endParaRPr lang="sv-SE" sz="4000" dirty="0"/>
          </a:p>
          <a:p>
            <a:r>
              <a:rPr lang="sv-SE" sz="4000" dirty="0" smtClean="0"/>
              <a:t>5% av alla sectio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6040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404408"/>
            <a:ext cx="4067175" cy="1470025"/>
          </a:xfrm>
        </p:spPr>
        <p:txBody>
          <a:bodyPr/>
          <a:lstStyle/>
          <a:p>
            <a:r>
              <a:rPr lang="sv-SE" sz="3600" dirty="0" smtClean="0">
                <a:solidFill>
                  <a:schemeClr val="tx1"/>
                </a:solidFill>
              </a:rPr>
              <a:t>Grupp 7</a:t>
            </a:r>
            <a:br>
              <a:rPr lang="sv-SE" sz="3600" dirty="0" smtClean="0">
                <a:solidFill>
                  <a:schemeClr val="tx1"/>
                </a:solidFill>
              </a:rPr>
            </a:br>
            <a:r>
              <a:rPr lang="sv-SE" sz="3600" dirty="0" smtClean="0">
                <a:solidFill>
                  <a:schemeClr val="tx1"/>
                </a:solidFill>
              </a:rPr>
              <a:t>säte </a:t>
            </a:r>
            <a:br>
              <a:rPr lang="sv-SE" sz="3600" dirty="0" smtClean="0">
                <a:solidFill>
                  <a:schemeClr val="tx1"/>
                </a:solidFill>
              </a:rPr>
            </a:br>
            <a:r>
              <a:rPr lang="sv-SE" sz="3600" dirty="0" smtClean="0">
                <a:solidFill>
                  <a:schemeClr val="tx1"/>
                </a:solidFill>
              </a:rPr>
              <a:t>omföderska 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63944" y="417979"/>
            <a:ext cx="4694860" cy="4686456"/>
          </a:xfrm>
        </p:spPr>
        <p:txBody>
          <a:bodyPr/>
          <a:lstStyle/>
          <a:p>
            <a:r>
              <a:rPr lang="sv-SE" sz="4000" dirty="0" smtClean="0"/>
              <a:t>1.1 % av alla förlossningar</a:t>
            </a:r>
          </a:p>
          <a:p>
            <a:endParaRPr lang="sv-SE" sz="4000" dirty="0" smtClean="0"/>
          </a:p>
          <a:p>
            <a:r>
              <a:rPr lang="sv-SE" sz="4000" dirty="0" smtClean="0"/>
              <a:t>85 % sectio</a:t>
            </a:r>
          </a:p>
          <a:p>
            <a:r>
              <a:rPr lang="sv-SE" sz="4000" dirty="0" smtClean="0"/>
              <a:t>Stor variation</a:t>
            </a:r>
          </a:p>
          <a:p>
            <a:r>
              <a:rPr lang="sv-SE" sz="4000" dirty="0" smtClean="0"/>
              <a:t>(38-100%)</a:t>
            </a:r>
          </a:p>
          <a:p>
            <a:endParaRPr lang="sv-SE" sz="4000" dirty="0"/>
          </a:p>
          <a:p>
            <a:r>
              <a:rPr lang="sv-SE" sz="4000" dirty="0" smtClean="0"/>
              <a:t>6% av alla sectio</a:t>
            </a:r>
          </a:p>
        </p:txBody>
      </p:sp>
    </p:spTree>
    <p:extLst>
      <p:ext uri="{BB962C8B-B14F-4D97-AF65-F5344CB8AC3E}">
        <p14:creationId xmlns:p14="http://schemas.microsoft.com/office/powerpoint/2010/main" val="3896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1838" y="101385"/>
            <a:ext cx="8229600" cy="809975"/>
          </a:xfrm>
        </p:spPr>
        <p:txBody>
          <a:bodyPr/>
          <a:lstStyle/>
          <a:p>
            <a:r>
              <a:rPr lang="sv-SE" dirty="0">
                <a:solidFill>
                  <a:srgbClr val="FFFFFF"/>
                </a:solidFill>
              </a:rPr>
              <a:t>Grupp </a:t>
            </a:r>
            <a:r>
              <a:rPr lang="sv-SE" dirty="0" smtClean="0">
                <a:solidFill>
                  <a:srgbClr val="FFFFFF"/>
                </a:solidFill>
              </a:rPr>
              <a:t>7 säte omföderska </a:t>
            </a:r>
            <a:endParaRPr lang="sv-SE" dirty="0">
              <a:solidFill>
                <a:srgbClr val="FFFFFF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21676470"/>
              </p:ext>
            </p:extLst>
          </p:nvPr>
        </p:nvGraphicFramePr>
        <p:xfrm>
          <a:off x="0" y="1084542"/>
          <a:ext cx="10610274" cy="577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29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l8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ll8</Template>
  <TotalTime>0</TotalTime>
  <Words>360</Words>
  <Application>Microsoft Macintosh PowerPoint</Application>
  <PresentationFormat>Bildspel på skärmen (4:3)</PresentationFormat>
  <Paragraphs>106</Paragraphs>
  <Slides>33</Slides>
  <Notes>2</Notes>
  <HiddenSlides>2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7" baseType="lpstr">
      <vt:lpstr>Calibri</vt:lpstr>
      <vt:lpstr>Arial</vt:lpstr>
      <vt:lpstr>ll8</vt:lpstr>
      <vt:lpstr>Image</vt:lpstr>
      <vt:lpstr>PowerPoint-presentation</vt:lpstr>
      <vt:lpstr>Dagens program</vt:lpstr>
      <vt:lpstr> Sverige Vi kan vara…stolta! </vt:lpstr>
      <vt:lpstr>Robson 2016</vt:lpstr>
      <vt:lpstr>Grupp 10 prematurer</vt:lpstr>
      <vt:lpstr>Grupp 9 tvär, sned </vt:lpstr>
      <vt:lpstr>Grupp 8 flerbörd</vt:lpstr>
      <vt:lpstr>Grupp 7 säte  omföderska </vt:lpstr>
      <vt:lpstr>Grupp 7 säte omföderska </vt:lpstr>
      <vt:lpstr>Grupp 6 säte förstföderska </vt:lpstr>
      <vt:lpstr>Grupp 6 säte förstföderska </vt:lpstr>
      <vt:lpstr>Grupp 5 tidigare sectio, enkelbörd, huvudbjudning, fullgången (37+0) </vt:lpstr>
      <vt:lpstr>Grupp 5 tid sectio. Andel, sectio %</vt:lpstr>
      <vt:lpstr>Grupp 4c Omföderska, enkelbörd, huvudbjudning, fullgången (37+0). Ej tidigare kejsarsnitt.  Elektivt sectio</vt:lpstr>
      <vt:lpstr>PowerPoint-presentation</vt:lpstr>
      <vt:lpstr>Grupp 3+4b Omföderska, enkelbörd, huvudbjudning, fullgången (37+0). Ej tidigare kejsarsnitt. Induktion/eller spontan start</vt:lpstr>
      <vt:lpstr>Grupp 3+4b Omföderska, enkelbörd, huvudbjudning, fullgången (37+0). Ej tidigare kejsarsnitt. Induktion/eller spontan start</vt:lpstr>
      <vt:lpstr>PowerPoint-presentation</vt:lpstr>
      <vt:lpstr>förstföderskan</vt:lpstr>
      <vt:lpstr>Grupp 2c Förstföderska, enkelbörd, huvudbjudning, fullgången (37+0) Kejsarsnitt före spontan förlossningsstart </vt:lpstr>
      <vt:lpstr>PowerPoint-presentation</vt:lpstr>
      <vt:lpstr>Grupp 1 förstföderskor, huvud, spontan start 37+0</vt:lpstr>
      <vt:lpstr>PowerPoint-presentation</vt:lpstr>
      <vt:lpstr>Grupp 1+2 alla förstföderskor, huvud, spontan, induktion eller elektivt sectio 37+0.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Annual Reports Meeting 2013</dc:title>
  <dc:creator/>
  <cp:lastModifiedBy/>
  <cp:revision>2</cp:revision>
  <dcterms:created xsi:type="dcterms:W3CDTF">2013-11-22T09:04:42Z</dcterms:created>
  <dcterms:modified xsi:type="dcterms:W3CDTF">2017-03-16T20:50:18Z</dcterms:modified>
</cp:coreProperties>
</file>