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92" r:id="rId2"/>
  </p:sldMasterIdLst>
  <p:notesMasterIdLst>
    <p:notesMasterId r:id="rId37"/>
  </p:notesMasterIdLst>
  <p:handoutMasterIdLst>
    <p:handoutMasterId r:id="rId38"/>
  </p:handoutMasterIdLst>
  <p:sldIdLst>
    <p:sldId id="256" r:id="rId3"/>
    <p:sldId id="316" r:id="rId4"/>
    <p:sldId id="321" r:id="rId5"/>
    <p:sldId id="320" r:id="rId6"/>
    <p:sldId id="284" r:id="rId7"/>
    <p:sldId id="283" r:id="rId8"/>
    <p:sldId id="281" r:id="rId9"/>
    <p:sldId id="282" r:id="rId10"/>
    <p:sldId id="319" r:id="rId11"/>
    <p:sldId id="286" r:id="rId12"/>
    <p:sldId id="310" r:id="rId13"/>
    <p:sldId id="285" r:id="rId14"/>
    <p:sldId id="325" r:id="rId15"/>
    <p:sldId id="311" r:id="rId16"/>
    <p:sldId id="312" r:id="rId17"/>
    <p:sldId id="259" r:id="rId18"/>
    <p:sldId id="323" r:id="rId19"/>
    <p:sldId id="270" r:id="rId20"/>
    <p:sldId id="272" r:id="rId21"/>
    <p:sldId id="267" r:id="rId22"/>
    <p:sldId id="318" r:id="rId23"/>
    <p:sldId id="287" r:id="rId24"/>
    <p:sldId id="326" r:id="rId25"/>
    <p:sldId id="303" r:id="rId26"/>
    <p:sldId id="304" r:id="rId27"/>
    <p:sldId id="305" r:id="rId28"/>
    <p:sldId id="314" r:id="rId29"/>
    <p:sldId id="306" r:id="rId30"/>
    <p:sldId id="279" r:id="rId31"/>
    <p:sldId id="268" r:id="rId32"/>
    <p:sldId id="302" r:id="rId33"/>
    <p:sldId id="322" r:id="rId34"/>
    <p:sldId id="315" r:id="rId35"/>
    <p:sldId id="324" r:id="rId3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65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A79E58-EB28-43E2-A6D6-49EF33A9F1A6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4F8D955-C215-4D5D-846E-78439A6E4649}">
      <dgm:prSet/>
      <dgm:spPr/>
      <dgm:t>
        <a:bodyPr/>
        <a:lstStyle/>
        <a:p>
          <a:r>
            <a:rPr lang="en-US" i="1" dirty="0"/>
            <a:t>Barnet</a:t>
          </a:r>
          <a:endParaRPr lang="en-US" dirty="0"/>
        </a:p>
      </dgm:t>
    </dgm:pt>
    <dgm:pt modelId="{7FE41EA4-B88F-4548-A94B-4808580D2CCE}" type="parTrans" cxnId="{99938B6F-D4EA-4CEB-B663-89284707996B}">
      <dgm:prSet/>
      <dgm:spPr/>
      <dgm:t>
        <a:bodyPr/>
        <a:lstStyle/>
        <a:p>
          <a:endParaRPr lang="en-US"/>
        </a:p>
      </dgm:t>
    </dgm:pt>
    <dgm:pt modelId="{85EE951D-A288-44D9-BE12-DBE1938396C7}" type="sibTrans" cxnId="{99938B6F-D4EA-4CEB-B663-89284707996B}">
      <dgm:prSet/>
      <dgm:spPr/>
      <dgm:t>
        <a:bodyPr/>
        <a:lstStyle/>
        <a:p>
          <a:endParaRPr lang="en-US"/>
        </a:p>
      </dgm:t>
    </dgm:pt>
    <dgm:pt modelId="{1EAD7E6A-135F-48BE-9A3D-2CF9659C36C0}">
      <dgm:prSet/>
      <dgm:spPr/>
      <dgm:t>
        <a:bodyPr/>
        <a:lstStyle/>
        <a:p>
          <a:r>
            <a:rPr lang="en-US" i="1" dirty="0" err="1"/>
            <a:t>Vuxna</a:t>
          </a:r>
          <a:r>
            <a:rPr lang="en-US" dirty="0"/>
            <a:t> </a:t>
          </a:r>
          <a:r>
            <a:rPr lang="en-US" i="1" dirty="0" err="1"/>
            <a:t>kvinnan</a:t>
          </a:r>
          <a:r>
            <a:rPr lang="en-US" i="1" dirty="0"/>
            <a:t>/</a:t>
          </a:r>
          <a:r>
            <a:rPr lang="en-US" i="1" dirty="0" err="1"/>
            <a:t>mannen</a:t>
          </a:r>
          <a:endParaRPr lang="en-US" dirty="0"/>
        </a:p>
      </dgm:t>
    </dgm:pt>
    <dgm:pt modelId="{04448A4E-5AD4-4CDF-AC3A-9D9174263EEB}" type="parTrans" cxnId="{31EA1695-2516-4649-B456-BF2661D711B3}">
      <dgm:prSet/>
      <dgm:spPr/>
      <dgm:t>
        <a:bodyPr/>
        <a:lstStyle/>
        <a:p>
          <a:endParaRPr lang="en-US"/>
        </a:p>
      </dgm:t>
    </dgm:pt>
    <dgm:pt modelId="{84CD7F58-ADDE-4446-9337-216A7D15C6CA}" type="sibTrans" cxnId="{31EA1695-2516-4649-B456-BF2661D711B3}">
      <dgm:prSet/>
      <dgm:spPr/>
      <dgm:t>
        <a:bodyPr/>
        <a:lstStyle/>
        <a:p>
          <a:endParaRPr lang="en-US"/>
        </a:p>
      </dgm:t>
    </dgm:pt>
    <dgm:pt modelId="{B06F2106-CEC0-46AF-981E-79953CA33C41}">
      <dgm:prSet/>
      <dgm:spPr/>
      <dgm:t>
        <a:bodyPr/>
        <a:lstStyle/>
        <a:p>
          <a:r>
            <a:rPr lang="en-US" dirty="0" err="1"/>
            <a:t>överaktivitet</a:t>
          </a:r>
          <a:r>
            <a:rPr lang="en-US" dirty="0"/>
            <a:t>, </a:t>
          </a:r>
          <a:r>
            <a:rPr lang="en-US" dirty="0" err="1"/>
            <a:t>trängning</a:t>
          </a:r>
          <a:endParaRPr lang="en-US" dirty="0"/>
        </a:p>
      </dgm:t>
    </dgm:pt>
    <dgm:pt modelId="{DD85E1CC-CEF4-4168-B62E-8A9977B04298}" type="parTrans" cxnId="{728D2B0F-05DD-4696-8808-871C95849CD1}">
      <dgm:prSet/>
      <dgm:spPr/>
      <dgm:t>
        <a:bodyPr/>
        <a:lstStyle/>
        <a:p>
          <a:endParaRPr lang="en-US"/>
        </a:p>
      </dgm:t>
    </dgm:pt>
    <dgm:pt modelId="{088E60A7-384F-4C38-9CCC-A9426A32BCA7}" type="sibTrans" cxnId="{728D2B0F-05DD-4696-8808-871C95849CD1}">
      <dgm:prSet/>
      <dgm:spPr/>
      <dgm:t>
        <a:bodyPr/>
        <a:lstStyle/>
        <a:p>
          <a:endParaRPr lang="en-US"/>
        </a:p>
      </dgm:t>
    </dgm:pt>
    <dgm:pt modelId="{576AE794-6759-44DD-835E-C843ABAAF583}">
      <dgm:prSet/>
      <dgm:spPr/>
      <dgm:t>
        <a:bodyPr/>
        <a:lstStyle/>
        <a:p>
          <a:r>
            <a:rPr lang="en-US" i="1" dirty="0" err="1"/>
            <a:t>Kvinnan</a:t>
          </a:r>
          <a:r>
            <a:rPr lang="en-US" i="1" dirty="0"/>
            <a:t> under </a:t>
          </a:r>
          <a:r>
            <a:rPr lang="en-US" i="1" dirty="0" err="1"/>
            <a:t>graviditet</a:t>
          </a:r>
          <a:r>
            <a:rPr lang="en-US" i="1" dirty="0"/>
            <a:t> </a:t>
          </a:r>
          <a:endParaRPr lang="en-US" dirty="0"/>
        </a:p>
      </dgm:t>
    </dgm:pt>
    <dgm:pt modelId="{040F466F-8BF8-413A-8DC5-BA899E778B10}" type="parTrans" cxnId="{FEABDD8C-F5A7-4962-84CA-834B2AC7B877}">
      <dgm:prSet/>
      <dgm:spPr/>
      <dgm:t>
        <a:bodyPr/>
        <a:lstStyle/>
        <a:p>
          <a:endParaRPr lang="en-US"/>
        </a:p>
      </dgm:t>
    </dgm:pt>
    <dgm:pt modelId="{8AD8DC1F-7D10-4C8E-B6E5-73C9F252517F}" type="sibTrans" cxnId="{FEABDD8C-F5A7-4962-84CA-834B2AC7B877}">
      <dgm:prSet/>
      <dgm:spPr/>
      <dgm:t>
        <a:bodyPr/>
        <a:lstStyle/>
        <a:p>
          <a:endParaRPr lang="en-US"/>
        </a:p>
      </dgm:t>
    </dgm:pt>
    <dgm:pt modelId="{C39DDB6B-6365-40DC-969F-157BAA86D58F}">
      <dgm:prSet/>
      <dgm:spPr/>
      <dgm:t>
        <a:bodyPr/>
        <a:lstStyle/>
        <a:p>
          <a:r>
            <a:rPr lang="en-US" dirty="0" err="1"/>
            <a:t>ökad</a:t>
          </a:r>
          <a:r>
            <a:rPr lang="en-US" dirty="0"/>
            <a:t> </a:t>
          </a:r>
          <a:r>
            <a:rPr lang="en-US" dirty="0" err="1"/>
            <a:t>laxitet</a:t>
          </a:r>
          <a:r>
            <a:rPr lang="en-US" dirty="0"/>
            <a:t>, </a:t>
          </a:r>
          <a:r>
            <a:rPr lang="en-US" dirty="0" err="1"/>
            <a:t>ökat</a:t>
          </a:r>
          <a:r>
            <a:rPr lang="en-US" dirty="0"/>
            <a:t> </a:t>
          </a:r>
          <a:r>
            <a:rPr lang="en-US" dirty="0" err="1"/>
            <a:t>buktryck</a:t>
          </a:r>
          <a:endParaRPr lang="en-US" dirty="0"/>
        </a:p>
      </dgm:t>
    </dgm:pt>
    <dgm:pt modelId="{7F1B136C-F04E-493C-8D91-864E5CE1D48F}" type="parTrans" cxnId="{917D3F96-FFEE-44AC-91AA-0CA5AF936431}">
      <dgm:prSet/>
      <dgm:spPr/>
      <dgm:t>
        <a:bodyPr/>
        <a:lstStyle/>
        <a:p>
          <a:endParaRPr lang="en-US"/>
        </a:p>
      </dgm:t>
    </dgm:pt>
    <dgm:pt modelId="{B7071AE7-10DB-458E-8F69-7692A8B8E60E}" type="sibTrans" cxnId="{917D3F96-FFEE-44AC-91AA-0CA5AF936431}">
      <dgm:prSet/>
      <dgm:spPr/>
      <dgm:t>
        <a:bodyPr/>
        <a:lstStyle/>
        <a:p>
          <a:endParaRPr lang="en-US"/>
        </a:p>
      </dgm:t>
    </dgm:pt>
    <dgm:pt modelId="{FB689508-F8E2-4ECE-8008-6970C2685877}">
      <dgm:prSet/>
      <dgm:spPr/>
      <dgm:t>
        <a:bodyPr/>
        <a:lstStyle/>
        <a:p>
          <a:r>
            <a:rPr lang="en-US" i="1" dirty="0"/>
            <a:t>Postpartum</a:t>
          </a:r>
          <a:r>
            <a:rPr lang="en-US" dirty="0"/>
            <a:t> </a:t>
          </a:r>
        </a:p>
      </dgm:t>
    </dgm:pt>
    <dgm:pt modelId="{FEB298A3-6FCE-4673-B845-A767E27356E9}" type="parTrans" cxnId="{6D57F4C7-BD58-4A8E-9070-79F7B1C0CCF2}">
      <dgm:prSet/>
      <dgm:spPr/>
      <dgm:t>
        <a:bodyPr/>
        <a:lstStyle/>
        <a:p>
          <a:endParaRPr lang="en-US"/>
        </a:p>
      </dgm:t>
    </dgm:pt>
    <dgm:pt modelId="{BCE276C2-4EBE-498F-AB1E-BC607D685C52}" type="sibTrans" cxnId="{6D57F4C7-BD58-4A8E-9070-79F7B1C0CCF2}">
      <dgm:prSet/>
      <dgm:spPr/>
      <dgm:t>
        <a:bodyPr/>
        <a:lstStyle/>
        <a:p>
          <a:endParaRPr lang="en-US"/>
        </a:p>
      </dgm:t>
    </dgm:pt>
    <dgm:pt modelId="{D5E5981E-77BA-4580-B7EC-C61DE2A71BEA}">
      <dgm:prSet/>
      <dgm:spPr/>
      <dgm:t>
        <a:bodyPr/>
        <a:lstStyle/>
        <a:p>
          <a:r>
            <a:rPr lang="en-US" dirty="0" err="1"/>
            <a:t>uttänjd</a:t>
          </a:r>
          <a:r>
            <a:rPr lang="en-US" dirty="0"/>
            <a:t>, </a:t>
          </a:r>
          <a:r>
            <a:rPr lang="en-US" dirty="0" err="1"/>
            <a:t>skadad</a:t>
          </a:r>
          <a:r>
            <a:rPr lang="en-US" dirty="0"/>
            <a:t>, </a:t>
          </a:r>
          <a:r>
            <a:rPr lang="en-US" dirty="0" err="1"/>
            <a:t>svag</a:t>
          </a:r>
          <a:endParaRPr lang="en-US" dirty="0"/>
        </a:p>
      </dgm:t>
    </dgm:pt>
    <dgm:pt modelId="{026629AF-4FEB-4E4D-85CA-2D16C8EC1B16}" type="parTrans" cxnId="{8A3DBA63-D3B8-4BE1-9C8D-42317F9F794E}">
      <dgm:prSet/>
      <dgm:spPr/>
      <dgm:t>
        <a:bodyPr/>
        <a:lstStyle/>
        <a:p>
          <a:endParaRPr lang="en-US"/>
        </a:p>
      </dgm:t>
    </dgm:pt>
    <dgm:pt modelId="{F3DA6EF4-43DE-4FF1-A3C3-8EA0AC3F6A01}" type="sibTrans" cxnId="{8A3DBA63-D3B8-4BE1-9C8D-42317F9F794E}">
      <dgm:prSet/>
      <dgm:spPr/>
      <dgm:t>
        <a:bodyPr/>
        <a:lstStyle/>
        <a:p>
          <a:endParaRPr lang="en-US"/>
        </a:p>
      </dgm:t>
    </dgm:pt>
    <dgm:pt modelId="{39CD02FA-4671-4C19-8E8C-CAFBBEC444FF}">
      <dgm:prSet/>
      <dgm:spPr/>
      <dgm:t>
        <a:bodyPr/>
        <a:lstStyle/>
        <a:p>
          <a:r>
            <a:rPr lang="en-US" i="1" dirty="0" err="1"/>
            <a:t>Klimakterie</a:t>
          </a:r>
          <a:endParaRPr lang="en-US" dirty="0"/>
        </a:p>
      </dgm:t>
    </dgm:pt>
    <dgm:pt modelId="{A26FD069-41E9-42A7-9905-5875DE3B29F7}" type="parTrans" cxnId="{94279398-301D-4F50-BF94-4BCB0B4109C9}">
      <dgm:prSet/>
      <dgm:spPr/>
      <dgm:t>
        <a:bodyPr/>
        <a:lstStyle/>
        <a:p>
          <a:endParaRPr lang="en-US"/>
        </a:p>
      </dgm:t>
    </dgm:pt>
    <dgm:pt modelId="{C8B5CE8E-FE82-4F36-9401-8D457F79E983}" type="sibTrans" cxnId="{94279398-301D-4F50-BF94-4BCB0B4109C9}">
      <dgm:prSet/>
      <dgm:spPr/>
      <dgm:t>
        <a:bodyPr/>
        <a:lstStyle/>
        <a:p>
          <a:endParaRPr lang="en-US"/>
        </a:p>
      </dgm:t>
    </dgm:pt>
    <dgm:pt modelId="{E1CB4D5E-375A-4600-A588-7176A3796DF0}">
      <dgm:prSet/>
      <dgm:spPr/>
      <dgm:t>
        <a:bodyPr/>
        <a:lstStyle/>
        <a:p>
          <a:r>
            <a:rPr lang="en-US" dirty="0" err="1"/>
            <a:t>nedsatt</a:t>
          </a:r>
          <a:r>
            <a:rPr lang="en-US" dirty="0"/>
            <a:t> </a:t>
          </a:r>
          <a:r>
            <a:rPr lang="en-US" dirty="0" err="1"/>
            <a:t>styrka</a:t>
          </a:r>
          <a:r>
            <a:rPr lang="en-US" dirty="0"/>
            <a:t>, </a:t>
          </a:r>
          <a:r>
            <a:rPr lang="en-US" dirty="0" err="1"/>
            <a:t>nedsatt</a:t>
          </a:r>
          <a:r>
            <a:rPr lang="en-US" dirty="0"/>
            <a:t> </a:t>
          </a:r>
          <a:r>
            <a:rPr lang="en-US" dirty="0" err="1"/>
            <a:t>elasticitet</a:t>
          </a:r>
          <a:r>
            <a:rPr lang="en-US" dirty="0"/>
            <a:t>, stela </a:t>
          </a:r>
          <a:r>
            <a:rPr lang="en-US" dirty="0" err="1"/>
            <a:t>strukturer</a:t>
          </a:r>
          <a:endParaRPr lang="en-US" dirty="0"/>
        </a:p>
      </dgm:t>
    </dgm:pt>
    <dgm:pt modelId="{5A38C0DE-B911-4BD6-9F91-BD23C3EABC92}" type="parTrans" cxnId="{21AB8A33-A67E-42E0-ABBC-369A92F4DFEF}">
      <dgm:prSet/>
      <dgm:spPr/>
      <dgm:t>
        <a:bodyPr/>
        <a:lstStyle/>
        <a:p>
          <a:endParaRPr lang="en-US"/>
        </a:p>
      </dgm:t>
    </dgm:pt>
    <dgm:pt modelId="{6D068432-699A-4851-B77F-410EBD953340}" type="sibTrans" cxnId="{21AB8A33-A67E-42E0-ABBC-369A92F4DFEF}">
      <dgm:prSet/>
      <dgm:spPr/>
      <dgm:t>
        <a:bodyPr/>
        <a:lstStyle/>
        <a:p>
          <a:endParaRPr lang="en-US"/>
        </a:p>
      </dgm:t>
    </dgm:pt>
    <dgm:pt modelId="{42285489-71AE-452E-ADAA-46125A693A3A}">
      <dgm:prSet/>
      <dgm:spPr/>
      <dgm:t>
        <a:bodyPr/>
        <a:lstStyle/>
        <a:p>
          <a:r>
            <a:rPr lang="en-US" i="1" dirty="0" err="1"/>
            <a:t>Äldre</a:t>
          </a:r>
          <a:endParaRPr lang="en-US" dirty="0"/>
        </a:p>
      </dgm:t>
    </dgm:pt>
    <dgm:pt modelId="{52EC6804-7828-4FA7-B4C9-B99BE753806D}" type="parTrans" cxnId="{35DB37AA-FA85-43E1-8AA8-1299280CC4C7}">
      <dgm:prSet/>
      <dgm:spPr/>
      <dgm:t>
        <a:bodyPr/>
        <a:lstStyle/>
        <a:p>
          <a:endParaRPr lang="en-US"/>
        </a:p>
      </dgm:t>
    </dgm:pt>
    <dgm:pt modelId="{45E0BA5B-BA6A-4477-A36B-ED0953F2054A}" type="sibTrans" cxnId="{35DB37AA-FA85-43E1-8AA8-1299280CC4C7}">
      <dgm:prSet/>
      <dgm:spPr/>
      <dgm:t>
        <a:bodyPr/>
        <a:lstStyle/>
        <a:p>
          <a:endParaRPr lang="en-US"/>
        </a:p>
      </dgm:t>
    </dgm:pt>
    <dgm:pt modelId="{431B9F23-BEE3-4A8D-A717-56682E5BC0DA}">
      <dgm:prSet/>
      <dgm:spPr/>
      <dgm:t>
        <a:bodyPr/>
        <a:lstStyle/>
        <a:p>
          <a:r>
            <a:rPr lang="en-US" dirty="0" err="1"/>
            <a:t>försämrad</a:t>
          </a:r>
          <a:r>
            <a:rPr lang="en-US" dirty="0"/>
            <a:t> </a:t>
          </a:r>
          <a:r>
            <a:rPr lang="en-US" dirty="0" err="1"/>
            <a:t>nerv-muskelfunktion</a:t>
          </a:r>
          <a:endParaRPr lang="en-US" dirty="0"/>
        </a:p>
      </dgm:t>
    </dgm:pt>
    <dgm:pt modelId="{317E1BC0-33DA-4FAF-B866-D632F1C1722A}" type="parTrans" cxnId="{0883C97B-185A-41B3-937E-BB0C6E200859}">
      <dgm:prSet/>
      <dgm:spPr/>
      <dgm:t>
        <a:bodyPr/>
        <a:lstStyle/>
        <a:p>
          <a:endParaRPr lang="en-US"/>
        </a:p>
      </dgm:t>
    </dgm:pt>
    <dgm:pt modelId="{B68FDD81-7BF0-4E6E-ACA0-BA9F76ED850B}" type="sibTrans" cxnId="{0883C97B-185A-41B3-937E-BB0C6E200859}">
      <dgm:prSet/>
      <dgm:spPr/>
      <dgm:t>
        <a:bodyPr/>
        <a:lstStyle/>
        <a:p>
          <a:endParaRPr lang="en-US"/>
        </a:p>
      </dgm:t>
    </dgm:pt>
    <dgm:pt modelId="{29ED4F48-165C-413E-B330-5B53B5660236}">
      <dgm:prSet/>
      <dgm:spPr/>
      <dgm:t>
        <a:bodyPr/>
        <a:lstStyle/>
        <a:p>
          <a:r>
            <a:rPr lang="en-US" dirty="0"/>
            <a:t>den </a:t>
          </a:r>
          <a:r>
            <a:rPr lang="en-US" dirty="0" err="1"/>
            <a:t>omogna</a:t>
          </a:r>
          <a:r>
            <a:rPr lang="en-US" dirty="0"/>
            <a:t> </a:t>
          </a:r>
          <a:r>
            <a:rPr lang="en-US" dirty="0" err="1"/>
            <a:t>funktionen</a:t>
          </a:r>
          <a:endParaRPr lang="en-US" dirty="0"/>
        </a:p>
      </dgm:t>
    </dgm:pt>
    <dgm:pt modelId="{AE720285-A961-4A5D-86A8-613D1A954589}" type="parTrans" cxnId="{6291306D-E839-4693-B3E2-02053132D358}">
      <dgm:prSet/>
      <dgm:spPr/>
      <dgm:t>
        <a:bodyPr/>
        <a:lstStyle/>
        <a:p>
          <a:endParaRPr lang="sv-SE"/>
        </a:p>
      </dgm:t>
    </dgm:pt>
    <dgm:pt modelId="{5BDBE6EE-10FD-4C11-AF85-5F61D3D486D4}" type="sibTrans" cxnId="{6291306D-E839-4693-B3E2-02053132D358}">
      <dgm:prSet/>
      <dgm:spPr/>
      <dgm:t>
        <a:bodyPr/>
        <a:lstStyle/>
        <a:p>
          <a:endParaRPr lang="sv-SE"/>
        </a:p>
      </dgm:t>
    </dgm:pt>
    <dgm:pt modelId="{2C9B11F8-CAB4-4D8C-8704-AAE184D1E718}" type="pres">
      <dgm:prSet presAssocID="{FDA79E58-EB28-43E2-A6D6-49EF33A9F1A6}" presName="diagram" presStyleCnt="0">
        <dgm:presLayoutVars>
          <dgm:dir/>
          <dgm:resizeHandles val="exact"/>
        </dgm:presLayoutVars>
      </dgm:prSet>
      <dgm:spPr/>
    </dgm:pt>
    <dgm:pt modelId="{09BFA604-D30B-42CF-AFCB-1DC58174FC46}" type="pres">
      <dgm:prSet presAssocID="{14F8D955-C215-4D5D-846E-78439A6E4649}" presName="node" presStyleLbl="node1" presStyleIdx="0" presStyleCnt="6">
        <dgm:presLayoutVars>
          <dgm:bulletEnabled val="1"/>
        </dgm:presLayoutVars>
      </dgm:prSet>
      <dgm:spPr/>
    </dgm:pt>
    <dgm:pt modelId="{40850426-DC54-4D65-A6E4-19E6F079D609}" type="pres">
      <dgm:prSet presAssocID="{85EE951D-A288-44D9-BE12-DBE1938396C7}" presName="sibTrans" presStyleCnt="0"/>
      <dgm:spPr/>
    </dgm:pt>
    <dgm:pt modelId="{56E4DABE-0BF2-49BA-81CE-A79C96A8B68D}" type="pres">
      <dgm:prSet presAssocID="{1EAD7E6A-135F-48BE-9A3D-2CF9659C36C0}" presName="node" presStyleLbl="node1" presStyleIdx="1" presStyleCnt="6">
        <dgm:presLayoutVars>
          <dgm:bulletEnabled val="1"/>
        </dgm:presLayoutVars>
      </dgm:prSet>
      <dgm:spPr/>
    </dgm:pt>
    <dgm:pt modelId="{7EA42EF5-72DB-47DE-BC02-F82ABDC85628}" type="pres">
      <dgm:prSet presAssocID="{84CD7F58-ADDE-4446-9337-216A7D15C6CA}" presName="sibTrans" presStyleCnt="0"/>
      <dgm:spPr/>
    </dgm:pt>
    <dgm:pt modelId="{3BFDCB05-CFC1-43A7-9596-FEB257E72A42}" type="pres">
      <dgm:prSet presAssocID="{576AE794-6759-44DD-835E-C843ABAAF583}" presName="node" presStyleLbl="node1" presStyleIdx="2" presStyleCnt="6">
        <dgm:presLayoutVars>
          <dgm:bulletEnabled val="1"/>
        </dgm:presLayoutVars>
      </dgm:prSet>
      <dgm:spPr/>
    </dgm:pt>
    <dgm:pt modelId="{57156BF9-140C-432C-A81A-A9C07D8A8D58}" type="pres">
      <dgm:prSet presAssocID="{8AD8DC1F-7D10-4C8E-B6E5-73C9F252517F}" presName="sibTrans" presStyleCnt="0"/>
      <dgm:spPr/>
    </dgm:pt>
    <dgm:pt modelId="{28939191-3722-44C7-BD04-08B08FDD0C55}" type="pres">
      <dgm:prSet presAssocID="{FB689508-F8E2-4ECE-8008-6970C2685877}" presName="node" presStyleLbl="node1" presStyleIdx="3" presStyleCnt="6">
        <dgm:presLayoutVars>
          <dgm:bulletEnabled val="1"/>
        </dgm:presLayoutVars>
      </dgm:prSet>
      <dgm:spPr/>
    </dgm:pt>
    <dgm:pt modelId="{9A4B328C-EF14-4DBF-BA99-2883863F5DE9}" type="pres">
      <dgm:prSet presAssocID="{BCE276C2-4EBE-498F-AB1E-BC607D685C52}" presName="sibTrans" presStyleCnt="0"/>
      <dgm:spPr/>
    </dgm:pt>
    <dgm:pt modelId="{11C6F457-3C93-4373-8275-2C0F24C55B97}" type="pres">
      <dgm:prSet presAssocID="{39CD02FA-4671-4C19-8E8C-CAFBBEC444FF}" presName="node" presStyleLbl="node1" presStyleIdx="4" presStyleCnt="6">
        <dgm:presLayoutVars>
          <dgm:bulletEnabled val="1"/>
        </dgm:presLayoutVars>
      </dgm:prSet>
      <dgm:spPr/>
    </dgm:pt>
    <dgm:pt modelId="{0BCCAC63-61B1-4745-A4E9-F4E28F3D2B46}" type="pres">
      <dgm:prSet presAssocID="{C8B5CE8E-FE82-4F36-9401-8D457F79E983}" presName="sibTrans" presStyleCnt="0"/>
      <dgm:spPr/>
    </dgm:pt>
    <dgm:pt modelId="{58EF3E81-815E-411A-8C2D-452718CF249E}" type="pres">
      <dgm:prSet presAssocID="{42285489-71AE-452E-ADAA-46125A693A3A}" presName="node" presStyleLbl="node1" presStyleIdx="5" presStyleCnt="6">
        <dgm:presLayoutVars>
          <dgm:bulletEnabled val="1"/>
        </dgm:presLayoutVars>
      </dgm:prSet>
      <dgm:spPr/>
    </dgm:pt>
  </dgm:ptLst>
  <dgm:cxnLst>
    <dgm:cxn modelId="{728D2B0F-05DD-4696-8808-871C95849CD1}" srcId="{1EAD7E6A-135F-48BE-9A3D-2CF9659C36C0}" destId="{B06F2106-CEC0-46AF-981E-79953CA33C41}" srcOrd="0" destOrd="0" parTransId="{DD85E1CC-CEF4-4168-B62E-8A9977B04298}" sibTransId="{088E60A7-384F-4C38-9CCC-A9426A32BCA7}"/>
    <dgm:cxn modelId="{40A7531C-B08E-4508-A0A4-BBED413B61FA}" type="presOf" srcId="{14F8D955-C215-4D5D-846E-78439A6E4649}" destId="{09BFA604-D30B-42CF-AFCB-1DC58174FC46}" srcOrd="0" destOrd="0" presId="urn:microsoft.com/office/officeart/2005/8/layout/default"/>
    <dgm:cxn modelId="{BD9C5E1D-1A07-4CD6-A894-AB10B76E6BB5}" type="presOf" srcId="{29ED4F48-165C-413E-B330-5B53B5660236}" destId="{09BFA604-D30B-42CF-AFCB-1DC58174FC46}" srcOrd="0" destOrd="1" presId="urn:microsoft.com/office/officeart/2005/8/layout/default"/>
    <dgm:cxn modelId="{21AB8A33-A67E-42E0-ABBC-369A92F4DFEF}" srcId="{39CD02FA-4671-4C19-8E8C-CAFBBEC444FF}" destId="{E1CB4D5E-375A-4600-A588-7176A3796DF0}" srcOrd="0" destOrd="0" parTransId="{5A38C0DE-B911-4BD6-9F91-BD23C3EABC92}" sibTransId="{6D068432-699A-4851-B77F-410EBD953340}"/>
    <dgm:cxn modelId="{2FD06934-D013-4742-BF1F-44FF3DC14CF5}" type="presOf" srcId="{E1CB4D5E-375A-4600-A588-7176A3796DF0}" destId="{11C6F457-3C93-4373-8275-2C0F24C55B97}" srcOrd="0" destOrd="1" presId="urn:microsoft.com/office/officeart/2005/8/layout/default"/>
    <dgm:cxn modelId="{39509635-9315-429D-8141-A962AE924332}" type="presOf" srcId="{C39DDB6B-6365-40DC-969F-157BAA86D58F}" destId="{3BFDCB05-CFC1-43A7-9596-FEB257E72A42}" srcOrd="0" destOrd="1" presId="urn:microsoft.com/office/officeart/2005/8/layout/default"/>
    <dgm:cxn modelId="{8A3DBA63-D3B8-4BE1-9C8D-42317F9F794E}" srcId="{FB689508-F8E2-4ECE-8008-6970C2685877}" destId="{D5E5981E-77BA-4580-B7EC-C61DE2A71BEA}" srcOrd="0" destOrd="0" parTransId="{026629AF-4FEB-4E4D-85CA-2D16C8EC1B16}" sibTransId="{F3DA6EF4-43DE-4FF1-A3C3-8EA0AC3F6A01}"/>
    <dgm:cxn modelId="{6291306D-E839-4693-B3E2-02053132D358}" srcId="{14F8D955-C215-4D5D-846E-78439A6E4649}" destId="{29ED4F48-165C-413E-B330-5B53B5660236}" srcOrd="0" destOrd="0" parTransId="{AE720285-A961-4A5D-86A8-613D1A954589}" sibTransId="{5BDBE6EE-10FD-4C11-AF85-5F61D3D486D4}"/>
    <dgm:cxn modelId="{99938B6F-D4EA-4CEB-B663-89284707996B}" srcId="{FDA79E58-EB28-43E2-A6D6-49EF33A9F1A6}" destId="{14F8D955-C215-4D5D-846E-78439A6E4649}" srcOrd="0" destOrd="0" parTransId="{7FE41EA4-B88F-4548-A94B-4808580D2CCE}" sibTransId="{85EE951D-A288-44D9-BE12-DBE1938396C7}"/>
    <dgm:cxn modelId="{81422578-544D-4277-938C-1873A88E70ED}" type="presOf" srcId="{431B9F23-BEE3-4A8D-A717-56682E5BC0DA}" destId="{58EF3E81-815E-411A-8C2D-452718CF249E}" srcOrd="0" destOrd="1" presId="urn:microsoft.com/office/officeart/2005/8/layout/default"/>
    <dgm:cxn modelId="{0883C97B-185A-41B3-937E-BB0C6E200859}" srcId="{42285489-71AE-452E-ADAA-46125A693A3A}" destId="{431B9F23-BEE3-4A8D-A717-56682E5BC0DA}" srcOrd="0" destOrd="0" parTransId="{317E1BC0-33DA-4FAF-B866-D632F1C1722A}" sibTransId="{B68FDD81-7BF0-4E6E-ACA0-BA9F76ED850B}"/>
    <dgm:cxn modelId="{2C22DC7B-4551-4341-B6E9-9957DCEA0758}" type="presOf" srcId="{42285489-71AE-452E-ADAA-46125A693A3A}" destId="{58EF3E81-815E-411A-8C2D-452718CF249E}" srcOrd="0" destOrd="0" presId="urn:microsoft.com/office/officeart/2005/8/layout/default"/>
    <dgm:cxn modelId="{B5381281-94B4-4135-83C3-3E9F3E5A8324}" type="presOf" srcId="{FDA79E58-EB28-43E2-A6D6-49EF33A9F1A6}" destId="{2C9B11F8-CAB4-4D8C-8704-AAE184D1E718}" srcOrd="0" destOrd="0" presId="urn:microsoft.com/office/officeart/2005/8/layout/default"/>
    <dgm:cxn modelId="{FEABDD8C-F5A7-4962-84CA-834B2AC7B877}" srcId="{FDA79E58-EB28-43E2-A6D6-49EF33A9F1A6}" destId="{576AE794-6759-44DD-835E-C843ABAAF583}" srcOrd="2" destOrd="0" parTransId="{040F466F-8BF8-413A-8DC5-BA899E778B10}" sibTransId="{8AD8DC1F-7D10-4C8E-B6E5-73C9F252517F}"/>
    <dgm:cxn modelId="{E6D40593-FC4E-4862-B72D-388095D2ECE4}" type="presOf" srcId="{FB689508-F8E2-4ECE-8008-6970C2685877}" destId="{28939191-3722-44C7-BD04-08B08FDD0C55}" srcOrd="0" destOrd="0" presId="urn:microsoft.com/office/officeart/2005/8/layout/default"/>
    <dgm:cxn modelId="{31EA1695-2516-4649-B456-BF2661D711B3}" srcId="{FDA79E58-EB28-43E2-A6D6-49EF33A9F1A6}" destId="{1EAD7E6A-135F-48BE-9A3D-2CF9659C36C0}" srcOrd="1" destOrd="0" parTransId="{04448A4E-5AD4-4CDF-AC3A-9D9174263EEB}" sibTransId="{84CD7F58-ADDE-4446-9337-216A7D15C6CA}"/>
    <dgm:cxn modelId="{917D3F96-FFEE-44AC-91AA-0CA5AF936431}" srcId="{576AE794-6759-44DD-835E-C843ABAAF583}" destId="{C39DDB6B-6365-40DC-969F-157BAA86D58F}" srcOrd="0" destOrd="0" parTransId="{7F1B136C-F04E-493C-8D91-864E5CE1D48F}" sibTransId="{B7071AE7-10DB-458E-8F69-7692A8B8E60E}"/>
    <dgm:cxn modelId="{94279398-301D-4F50-BF94-4BCB0B4109C9}" srcId="{FDA79E58-EB28-43E2-A6D6-49EF33A9F1A6}" destId="{39CD02FA-4671-4C19-8E8C-CAFBBEC444FF}" srcOrd="4" destOrd="0" parTransId="{A26FD069-41E9-42A7-9905-5875DE3B29F7}" sibTransId="{C8B5CE8E-FE82-4F36-9401-8D457F79E983}"/>
    <dgm:cxn modelId="{5BD91DA9-8F9D-4218-9053-974F95FAC2CD}" type="presOf" srcId="{39CD02FA-4671-4C19-8E8C-CAFBBEC444FF}" destId="{11C6F457-3C93-4373-8275-2C0F24C55B97}" srcOrd="0" destOrd="0" presId="urn:microsoft.com/office/officeart/2005/8/layout/default"/>
    <dgm:cxn modelId="{35DB37AA-FA85-43E1-8AA8-1299280CC4C7}" srcId="{FDA79E58-EB28-43E2-A6D6-49EF33A9F1A6}" destId="{42285489-71AE-452E-ADAA-46125A693A3A}" srcOrd="5" destOrd="0" parTransId="{52EC6804-7828-4FA7-B4C9-B99BE753806D}" sibTransId="{45E0BA5B-BA6A-4477-A36B-ED0953F2054A}"/>
    <dgm:cxn modelId="{EAD070BD-1F7C-46B5-82A0-B20E050937ED}" type="presOf" srcId="{D5E5981E-77BA-4580-B7EC-C61DE2A71BEA}" destId="{28939191-3722-44C7-BD04-08B08FDD0C55}" srcOrd="0" destOrd="1" presId="urn:microsoft.com/office/officeart/2005/8/layout/default"/>
    <dgm:cxn modelId="{6D57F4C7-BD58-4A8E-9070-79F7B1C0CCF2}" srcId="{FDA79E58-EB28-43E2-A6D6-49EF33A9F1A6}" destId="{FB689508-F8E2-4ECE-8008-6970C2685877}" srcOrd="3" destOrd="0" parTransId="{FEB298A3-6FCE-4673-B845-A767E27356E9}" sibTransId="{BCE276C2-4EBE-498F-AB1E-BC607D685C52}"/>
    <dgm:cxn modelId="{A8735FCD-B87E-4994-AE22-B4C720C4AC1B}" type="presOf" srcId="{576AE794-6759-44DD-835E-C843ABAAF583}" destId="{3BFDCB05-CFC1-43A7-9596-FEB257E72A42}" srcOrd="0" destOrd="0" presId="urn:microsoft.com/office/officeart/2005/8/layout/default"/>
    <dgm:cxn modelId="{99669ACD-208D-43C1-B7C1-26C28DB92239}" type="presOf" srcId="{B06F2106-CEC0-46AF-981E-79953CA33C41}" destId="{56E4DABE-0BF2-49BA-81CE-A79C96A8B68D}" srcOrd="0" destOrd="1" presId="urn:microsoft.com/office/officeart/2005/8/layout/default"/>
    <dgm:cxn modelId="{3056FDD9-5F68-4F06-9C8E-AE5E1C43C258}" type="presOf" srcId="{1EAD7E6A-135F-48BE-9A3D-2CF9659C36C0}" destId="{56E4DABE-0BF2-49BA-81CE-A79C96A8B68D}" srcOrd="0" destOrd="0" presId="urn:microsoft.com/office/officeart/2005/8/layout/default"/>
    <dgm:cxn modelId="{8AACBD56-14B8-4B67-8273-60D00A1AA5AC}" type="presParOf" srcId="{2C9B11F8-CAB4-4D8C-8704-AAE184D1E718}" destId="{09BFA604-D30B-42CF-AFCB-1DC58174FC46}" srcOrd="0" destOrd="0" presId="urn:microsoft.com/office/officeart/2005/8/layout/default"/>
    <dgm:cxn modelId="{E9C31006-0091-42CD-8B81-B672538B3174}" type="presParOf" srcId="{2C9B11F8-CAB4-4D8C-8704-AAE184D1E718}" destId="{40850426-DC54-4D65-A6E4-19E6F079D609}" srcOrd="1" destOrd="0" presId="urn:microsoft.com/office/officeart/2005/8/layout/default"/>
    <dgm:cxn modelId="{5976FE3C-276F-4A35-9938-3EE4E9762785}" type="presParOf" srcId="{2C9B11F8-CAB4-4D8C-8704-AAE184D1E718}" destId="{56E4DABE-0BF2-49BA-81CE-A79C96A8B68D}" srcOrd="2" destOrd="0" presId="urn:microsoft.com/office/officeart/2005/8/layout/default"/>
    <dgm:cxn modelId="{D8AE98D6-BC4A-4422-AF20-F9AA015D998F}" type="presParOf" srcId="{2C9B11F8-CAB4-4D8C-8704-AAE184D1E718}" destId="{7EA42EF5-72DB-47DE-BC02-F82ABDC85628}" srcOrd="3" destOrd="0" presId="urn:microsoft.com/office/officeart/2005/8/layout/default"/>
    <dgm:cxn modelId="{7E836B9F-D736-4DEF-A4C2-303B46B137D0}" type="presParOf" srcId="{2C9B11F8-CAB4-4D8C-8704-AAE184D1E718}" destId="{3BFDCB05-CFC1-43A7-9596-FEB257E72A42}" srcOrd="4" destOrd="0" presId="urn:microsoft.com/office/officeart/2005/8/layout/default"/>
    <dgm:cxn modelId="{A004F8F4-3D9A-48DC-9CF6-1E8890C6EA17}" type="presParOf" srcId="{2C9B11F8-CAB4-4D8C-8704-AAE184D1E718}" destId="{57156BF9-140C-432C-A81A-A9C07D8A8D58}" srcOrd="5" destOrd="0" presId="urn:microsoft.com/office/officeart/2005/8/layout/default"/>
    <dgm:cxn modelId="{472DC271-A40B-4AD4-A757-A4F37EE37105}" type="presParOf" srcId="{2C9B11F8-CAB4-4D8C-8704-AAE184D1E718}" destId="{28939191-3722-44C7-BD04-08B08FDD0C55}" srcOrd="6" destOrd="0" presId="urn:microsoft.com/office/officeart/2005/8/layout/default"/>
    <dgm:cxn modelId="{8558443F-EFEA-484B-AEA3-F1050CF078D4}" type="presParOf" srcId="{2C9B11F8-CAB4-4D8C-8704-AAE184D1E718}" destId="{9A4B328C-EF14-4DBF-BA99-2883863F5DE9}" srcOrd="7" destOrd="0" presId="urn:microsoft.com/office/officeart/2005/8/layout/default"/>
    <dgm:cxn modelId="{397F0B87-193B-4510-BBDF-802E5BD8D140}" type="presParOf" srcId="{2C9B11F8-CAB4-4D8C-8704-AAE184D1E718}" destId="{11C6F457-3C93-4373-8275-2C0F24C55B97}" srcOrd="8" destOrd="0" presId="urn:microsoft.com/office/officeart/2005/8/layout/default"/>
    <dgm:cxn modelId="{6A083AD8-481B-4203-93A3-87FA7A5E36E0}" type="presParOf" srcId="{2C9B11F8-CAB4-4D8C-8704-AAE184D1E718}" destId="{0BCCAC63-61B1-4745-A4E9-F4E28F3D2B46}" srcOrd="9" destOrd="0" presId="urn:microsoft.com/office/officeart/2005/8/layout/default"/>
    <dgm:cxn modelId="{0AAB8B02-C114-41B5-A014-490BB2074FF0}" type="presParOf" srcId="{2C9B11F8-CAB4-4D8C-8704-AAE184D1E718}" destId="{58EF3E81-815E-411A-8C2D-452718CF249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C18A02-355E-4C7D-A577-B856390C3470}" type="doc">
      <dgm:prSet loTypeId="urn:microsoft.com/office/officeart/2005/8/layout/radial3" loCatId="cycle" qsTypeId="urn:microsoft.com/office/officeart/2005/8/quickstyle/simple2" qsCatId="simple" csTypeId="urn:microsoft.com/office/officeart/2005/8/colors/accent6_4" csCatId="accent6" phldr="1"/>
      <dgm:spPr/>
      <dgm:t>
        <a:bodyPr/>
        <a:lstStyle/>
        <a:p>
          <a:endParaRPr lang="sv-SE"/>
        </a:p>
      </dgm:t>
    </dgm:pt>
    <dgm:pt modelId="{85AC0FF8-8E57-497A-BC0C-CF6F8B16C0E7}">
      <dgm:prSet phldrT="[Text]"/>
      <dgm:spPr/>
      <dgm:t>
        <a:bodyPr/>
        <a:lstStyle/>
        <a:p>
          <a:r>
            <a:rPr lang="sv-SE"/>
            <a:t>Vagina</a:t>
          </a:r>
        </a:p>
      </dgm:t>
    </dgm:pt>
    <dgm:pt modelId="{BC1CB20A-97EA-4B0C-BA59-01B2059A41BF}" type="parTrans" cxnId="{966AE707-0464-4DA9-B134-70DAB83F9288}">
      <dgm:prSet/>
      <dgm:spPr/>
      <dgm:t>
        <a:bodyPr/>
        <a:lstStyle/>
        <a:p>
          <a:endParaRPr lang="sv-SE"/>
        </a:p>
      </dgm:t>
    </dgm:pt>
    <dgm:pt modelId="{0B1FDB62-DEF8-4E44-9192-BE837BE78239}" type="sibTrans" cxnId="{966AE707-0464-4DA9-B134-70DAB83F9288}">
      <dgm:prSet/>
      <dgm:spPr/>
      <dgm:t>
        <a:bodyPr/>
        <a:lstStyle/>
        <a:p>
          <a:endParaRPr lang="sv-SE"/>
        </a:p>
      </dgm:t>
    </dgm:pt>
    <dgm:pt modelId="{C72EA176-23B3-41E5-AF97-E1EF607F044E}">
      <dgm:prSet phldrT="[Text]"/>
      <dgm:spPr/>
      <dgm:t>
        <a:bodyPr/>
        <a:lstStyle/>
        <a:p>
          <a:r>
            <a:rPr lang="sv-SE"/>
            <a:t>Främre vaginalvägg</a:t>
          </a:r>
        </a:p>
      </dgm:t>
    </dgm:pt>
    <dgm:pt modelId="{CD10476D-1EE9-43E4-98E8-7952A77C5707}" type="parTrans" cxnId="{54E10DAD-65B3-45EB-BEC3-302B97D40132}">
      <dgm:prSet/>
      <dgm:spPr/>
      <dgm:t>
        <a:bodyPr/>
        <a:lstStyle/>
        <a:p>
          <a:endParaRPr lang="sv-SE"/>
        </a:p>
      </dgm:t>
    </dgm:pt>
    <dgm:pt modelId="{925C227B-B3EE-4659-9DD8-125F6E293CA5}" type="sibTrans" cxnId="{54E10DAD-65B3-45EB-BEC3-302B97D40132}">
      <dgm:prSet/>
      <dgm:spPr/>
      <dgm:t>
        <a:bodyPr/>
        <a:lstStyle/>
        <a:p>
          <a:endParaRPr lang="sv-SE"/>
        </a:p>
      </dgm:t>
    </dgm:pt>
    <dgm:pt modelId="{C4494D5E-79D9-4F1C-8C86-11A3D76F9EEC}">
      <dgm:prSet phldrT="[Text]"/>
      <dgm:spPr/>
      <dgm:t>
        <a:bodyPr/>
        <a:lstStyle/>
        <a:p>
          <a:r>
            <a:rPr lang="sv-SE" dirty="0" err="1"/>
            <a:t>Vä</a:t>
          </a:r>
          <a:r>
            <a:rPr lang="sv-SE" dirty="0"/>
            <a:t> muskelbuk</a:t>
          </a:r>
        </a:p>
      </dgm:t>
    </dgm:pt>
    <dgm:pt modelId="{FC6927B7-39D0-4E03-9482-463DB070FC56}" type="parTrans" cxnId="{015A7A2A-A645-48B4-8602-700C30CBEA0B}">
      <dgm:prSet/>
      <dgm:spPr/>
      <dgm:t>
        <a:bodyPr/>
        <a:lstStyle/>
        <a:p>
          <a:endParaRPr lang="sv-SE"/>
        </a:p>
      </dgm:t>
    </dgm:pt>
    <dgm:pt modelId="{2A24CA68-1A52-4537-B509-9B7B25835236}" type="sibTrans" cxnId="{015A7A2A-A645-48B4-8602-700C30CBEA0B}">
      <dgm:prSet/>
      <dgm:spPr/>
      <dgm:t>
        <a:bodyPr/>
        <a:lstStyle/>
        <a:p>
          <a:endParaRPr lang="sv-SE"/>
        </a:p>
      </dgm:t>
    </dgm:pt>
    <dgm:pt modelId="{0BE5471C-DCC7-4F6C-B59D-DC58A7897461}">
      <dgm:prSet phldrT="[Text]"/>
      <dgm:spPr/>
      <dgm:t>
        <a:bodyPr/>
        <a:lstStyle/>
        <a:p>
          <a:r>
            <a:rPr lang="sv-SE" dirty="0"/>
            <a:t>Bakre vaginalvägg</a:t>
          </a:r>
        </a:p>
      </dgm:t>
    </dgm:pt>
    <dgm:pt modelId="{CF18179B-EE3E-480D-8830-4945B931194A}" type="parTrans" cxnId="{B7E3593B-5AEE-449D-9618-4C4DC9A500A3}">
      <dgm:prSet/>
      <dgm:spPr/>
      <dgm:t>
        <a:bodyPr/>
        <a:lstStyle/>
        <a:p>
          <a:endParaRPr lang="sv-SE"/>
        </a:p>
      </dgm:t>
    </dgm:pt>
    <dgm:pt modelId="{DD1D5539-2041-414C-9450-43B275307548}" type="sibTrans" cxnId="{B7E3593B-5AEE-449D-9618-4C4DC9A500A3}">
      <dgm:prSet/>
      <dgm:spPr/>
      <dgm:t>
        <a:bodyPr/>
        <a:lstStyle/>
        <a:p>
          <a:endParaRPr lang="sv-SE"/>
        </a:p>
      </dgm:t>
    </dgm:pt>
    <dgm:pt modelId="{4A913AC6-FA62-483B-A78F-8631452FD636}">
      <dgm:prSet phldrT="[Text]"/>
      <dgm:spPr/>
      <dgm:t>
        <a:bodyPr/>
        <a:lstStyle/>
        <a:p>
          <a:r>
            <a:rPr lang="sv-SE" dirty="0"/>
            <a:t>Hö muskelbuk</a:t>
          </a:r>
        </a:p>
      </dgm:t>
    </dgm:pt>
    <dgm:pt modelId="{946F649C-F193-418D-994D-06F1C1EE6413}" type="parTrans" cxnId="{871264AE-322B-4826-8030-5D2CEA5E4308}">
      <dgm:prSet/>
      <dgm:spPr/>
      <dgm:t>
        <a:bodyPr/>
        <a:lstStyle/>
        <a:p>
          <a:endParaRPr lang="sv-SE"/>
        </a:p>
      </dgm:t>
    </dgm:pt>
    <dgm:pt modelId="{21885DAC-0FAE-4D28-BD77-3EE9D49342F2}" type="sibTrans" cxnId="{871264AE-322B-4826-8030-5D2CEA5E4308}">
      <dgm:prSet/>
      <dgm:spPr/>
      <dgm:t>
        <a:bodyPr/>
        <a:lstStyle/>
        <a:p>
          <a:endParaRPr lang="sv-SE"/>
        </a:p>
      </dgm:t>
    </dgm:pt>
    <dgm:pt modelId="{C8F16276-1B1C-4CE6-AB42-A7EBD55E7D49}" type="pres">
      <dgm:prSet presAssocID="{C6C18A02-355E-4C7D-A577-B856390C3470}" presName="composite" presStyleCnt="0">
        <dgm:presLayoutVars>
          <dgm:chMax val="1"/>
          <dgm:dir/>
          <dgm:resizeHandles val="exact"/>
        </dgm:presLayoutVars>
      </dgm:prSet>
      <dgm:spPr/>
    </dgm:pt>
    <dgm:pt modelId="{2F4D0D98-2F01-44EA-8383-DD6FC1EBA4B1}" type="pres">
      <dgm:prSet presAssocID="{C6C18A02-355E-4C7D-A577-B856390C3470}" presName="radial" presStyleCnt="0">
        <dgm:presLayoutVars>
          <dgm:animLvl val="ctr"/>
        </dgm:presLayoutVars>
      </dgm:prSet>
      <dgm:spPr/>
    </dgm:pt>
    <dgm:pt modelId="{A8D8D0E4-42E0-42D1-8BC2-88A2849D89A9}" type="pres">
      <dgm:prSet presAssocID="{85AC0FF8-8E57-497A-BC0C-CF6F8B16C0E7}" presName="centerShape" presStyleLbl="vennNode1" presStyleIdx="0" presStyleCnt="5"/>
      <dgm:spPr/>
    </dgm:pt>
    <dgm:pt modelId="{E8C63BD3-0617-4113-A4CE-70EBECDFACDB}" type="pres">
      <dgm:prSet presAssocID="{C72EA176-23B3-41E5-AF97-E1EF607F044E}" presName="node" presStyleLbl="vennNode1" presStyleIdx="1" presStyleCnt="5">
        <dgm:presLayoutVars>
          <dgm:bulletEnabled val="1"/>
        </dgm:presLayoutVars>
      </dgm:prSet>
      <dgm:spPr/>
    </dgm:pt>
    <dgm:pt modelId="{650E4B80-2E65-4FE2-B83C-81F458D56B09}" type="pres">
      <dgm:prSet presAssocID="{C4494D5E-79D9-4F1C-8C86-11A3D76F9EEC}" presName="node" presStyleLbl="vennNode1" presStyleIdx="2" presStyleCnt="5">
        <dgm:presLayoutVars>
          <dgm:bulletEnabled val="1"/>
        </dgm:presLayoutVars>
      </dgm:prSet>
      <dgm:spPr/>
    </dgm:pt>
    <dgm:pt modelId="{33C3244B-44C5-42CD-975C-58E0BBCE9C4C}" type="pres">
      <dgm:prSet presAssocID="{0BE5471C-DCC7-4F6C-B59D-DC58A7897461}" presName="node" presStyleLbl="vennNode1" presStyleIdx="3" presStyleCnt="5">
        <dgm:presLayoutVars>
          <dgm:bulletEnabled val="1"/>
        </dgm:presLayoutVars>
      </dgm:prSet>
      <dgm:spPr/>
    </dgm:pt>
    <dgm:pt modelId="{3A36AEBC-10FC-4AB9-BD45-A394C13A3C76}" type="pres">
      <dgm:prSet presAssocID="{4A913AC6-FA62-483B-A78F-8631452FD636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966AE707-0464-4DA9-B134-70DAB83F9288}" srcId="{C6C18A02-355E-4C7D-A577-B856390C3470}" destId="{85AC0FF8-8E57-497A-BC0C-CF6F8B16C0E7}" srcOrd="0" destOrd="0" parTransId="{BC1CB20A-97EA-4B0C-BA59-01B2059A41BF}" sibTransId="{0B1FDB62-DEF8-4E44-9192-BE837BE78239}"/>
    <dgm:cxn modelId="{BB03600E-45BE-4513-B8D1-EAF6DD681D9E}" type="presOf" srcId="{C4494D5E-79D9-4F1C-8C86-11A3D76F9EEC}" destId="{650E4B80-2E65-4FE2-B83C-81F458D56B09}" srcOrd="0" destOrd="0" presId="urn:microsoft.com/office/officeart/2005/8/layout/radial3"/>
    <dgm:cxn modelId="{015A7A2A-A645-48B4-8602-700C30CBEA0B}" srcId="{85AC0FF8-8E57-497A-BC0C-CF6F8B16C0E7}" destId="{C4494D5E-79D9-4F1C-8C86-11A3D76F9EEC}" srcOrd="1" destOrd="0" parTransId="{FC6927B7-39D0-4E03-9482-463DB070FC56}" sibTransId="{2A24CA68-1A52-4537-B509-9B7B25835236}"/>
    <dgm:cxn modelId="{7F834831-3B94-4C59-BEA8-35D94FFCB408}" type="presOf" srcId="{C72EA176-23B3-41E5-AF97-E1EF607F044E}" destId="{E8C63BD3-0617-4113-A4CE-70EBECDFACDB}" srcOrd="0" destOrd="0" presId="urn:microsoft.com/office/officeart/2005/8/layout/radial3"/>
    <dgm:cxn modelId="{B7E3593B-5AEE-449D-9618-4C4DC9A500A3}" srcId="{85AC0FF8-8E57-497A-BC0C-CF6F8B16C0E7}" destId="{0BE5471C-DCC7-4F6C-B59D-DC58A7897461}" srcOrd="2" destOrd="0" parTransId="{CF18179B-EE3E-480D-8830-4945B931194A}" sibTransId="{DD1D5539-2041-414C-9450-43B275307548}"/>
    <dgm:cxn modelId="{1B6BCC51-D0A1-46DC-B73B-EC8CB9434296}" type="presOf" srcId="{85AC0FF8-8E57-497A-BC0C-CF6F8B16C0E7}" destId="{A8D8D0E4-42E0-42D1-8BC2-88A2849D89A9}" srcOrd="0" destOrd="0" presId="urn:microsoft.com/office/officeart/2005/8/layout/radial3"/>
    <dgm:cxn modelId="{54E10DAD-65B3-45EB-BEC3-302B97D40132}" srcId="{85AC0FF8-8E57-497A-BC0C-CF6F8B16C0E7}" destId="{C72EA176-23B3-41E5-AF97-E1EF607F044E}" srcOrd="0" destOrd="0" parTransId="{CD10476D-1EE9-43E4-98E8-7952A77C5707}" sibTransId="{925C227B-B3EE-4659-9DD8-125F6E293CA5}"/>
    <dgm:cxn modelId="{871264AE-322B-4826-8030-5D2CEA5E4308}" srcId="{85AC0FF8-8E57-497A-BC0C-CF6F8B16C0E7}" destId="{4A913AC6-FA62-483B-A78F-8631452FD636}" srcOrd="3" destOrd="0" parTransId="{946F649C-F193-418D-994D-06F1C1EE6413}" sibTransId="{21885DAC-0FAE-4D28-BD77-3EE9D49342F2}"/>
    <dgm:cxn modelId="{C759BCB6-CE17-49EE-8830-905B90CFE17B}" type="presOf" srcId="{0BE5471C-DCC7-4F6C-B59D-DC58A7897461}" destId="{33C3244B-44C5-42CD-975C-58E0BBCE9C4C}" srcOrd="0" destOrd="0" presId="urn:microsoft.com/office/officeart/2005/8/layout/radial3"/>
    <dgm:cxn modelId="{3371F7EC-B320-418F-9272-B3B8FAD889CA}" type="presOf" srcId="{C6C18A02-355E-4C7D-A577-B856390C3470}" destId="{C8F16276-1B1C-4CE6-AB42-A7EBD55E7D49}" srcOrd="0" destOrd="0" presId="urn:microsoft.com/office/officeart/2005/8/layout/radial3"/>
    <dgm:cxn modelId="{432ED0ED-6747-46FB-A7B7-5A52470B26A2}" type="presOf" srcId="{4A913AC6-FA62-483B-A78F-8631452FD636}" destId="{3A36AEBC-10FC-4AB9-BD45-A394C13A3C76}" srcOrd="0" destOrd="0" presId="urn:microsoft.com/office/officeart/2005/8/layout/radial3"/>
    <dgm:cxn modelId="{4B06BB8D-5FA4-4E0E-88AB-2343B4C2A5D8}" type="presParOf" srcId="{C8F16276-1B1C-4CE6-AB42-A7EBD55E7D49}" destId="{2F4D0D98-2F01-44EA-8383-DD6FC1EBA4B1}" srcOrd="0" destOrd="0" presId="urn:microsoft.com/office/officeart/2005/8/layout/radial3"/>
    <dgm:cxn modelId="{8D2E5DF5-CD91-4F06-910E-D0581ED0870D}" type="presParOf" srcId="{2F4D0D98-2F01-44EA-8383-DD6FC1EBA4B1}" destId="{A8D8D0E4-42E0-42D1-8BC2-88A2849D89A9}" srcOrd="0" destOrd="0" presId="urn:microsoft.com/office/officeart/2005/8/layout/radial3"/>
    <dgm:cxn modelId="{88D2C9EC-0E88-4E8C-924E-175D3499E20C}" type="presParOf" srcId="{2F4D0D98-2F01-44EA-8383-DD6FC1EBA4B1}" destId="{E8C63BD3-0617-4113-A4CE-70EBECDFACDB}" srcOrd="1" destOrd="0" presId="urn:microsoft.com/office/officeart/2005/8/layout/radial3"/>
    <dgm:cxn modelId="{F42CDFC4-FAE2-44B8-9A72-3EDA03D309A5}" type="presParOf" srcId="{2F4D0D98-2F01-44EA-8383-DD6FC1EBA4B1}" destId="{650E4B80-2E65-4FE2-B83C-81F458D56B09}" srcOrd="2" destOrd="0" presId="urn:microsoft.com/office/officeart/2005/8/layout/radial3"/>
    <dgm:cxn modelId="{79F21A76-FA94-470E-9FBD-CD441EFD5ADB}" type="presParOf" srcId="{2F4D0D98-2F01-44EA-8383-DD6FC1EBA4B1}" destId="{33C3244B-44C5-42CD-975C-58E0BBCE9C4C}" srcOrd="3" destOrd="0" presId="urn:microsoft.com/office/officeart/2005/8/layout/radial3"/>
    <dgm:cxn modelId="{A0FC34E1-C69F-46AB-A796-C799EC111EBD}" type="presParOf" srcId="{2F4D0D98-2F01-44EA-8383-DD6FC1EBA4B1}" destId="{3A36AEBC-10FC-4AB9-BD45-A394C13A3C7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8AEF67-0689-4D2B-898D-36ACBA609CFA}" type="doc">
      <dgm:prSet loTypeId="urn:microsoft.com/office/officeart/2005/8/layout/target3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FF470466-3124-43DF-9D3E-022EC10B39ED}">
      <dgm:prSet phldrT="[Text]"/>
      <dgm:spPr/>
      <dgm:t>
        <a:bodyPr/>
        <a:lstStyle/>
        <a:p>
          <a:r>
            <a:rPr lang="sv-SE"/>
            <a:t>0 Nil</a:t>
          </a:r>
        </a:p>
      </dgm:t>
    </dgm:pt>
    <dgm:pt modelId="{0B3ECC48-1D1E-4B38-9DB9-4184B79E7E95}" type="parTrans" cxnId="{191250EE-8D8C-4775-B321-9371BB9FB586}">
      <dgm:prSet/>
      <dgm:spPr/>
      <dgm:t>
        <a:bodyPr/>
        <a:lstStyle/>
        <a:p>
          <a:endParaRPr lang="sv-SE"/>
        </a:p>
      </dgm:t>
    </dgm:pt>
    <dgm:pt modelId="{90080B72-07E8-46FD-AF1E-132221AEC35E}" type="sibTrans" cxnId="{191250EE-8D8C-4775-B321-9371BB9FB586}">
      <dgm:prSet/>
      <dgm:spPr/>
      <dgm:t>
        <a:bodyPr/>
        <a:lstStyle/>
        <a:p>
          <a:endParaRPr lang="sv-SE"/>
        </a:p>
      </dgm:t>
    </dgm:pt>
    <dgm:pt modelId="{B0F25C38-9305-4930-94C7-B34AA36ADC58}">
      <dgm:prSet/>
      <dgm:spPr/>
      <dgm:t>
        <a:bodyPr/>
        <a:lstStyle/>
        <a:p>
          <a:r>
            <a:rPr lang="sv-SE"/>
            <a:t>1 Flicker </a:t>
          </a:r>
        </a:p>
      </dgm:t>
    </dgm:pt>
    <dgm:pt modelId="{88933237-A8D6-4960-AE96-1921CF78FFBA}" type="parTrans" cxnId="{95EA12C0-9531-4703-AECE-5680A8BF642A}">
      <dgm:prSet/>
      <dgm:spPr/>
      <dgm:t>
        <a:bodyPr/>
        <a:lstStyle/>
        <a:p>
          <a:endParaRPr lang="sv-SE"/>
        </a:p>
      </dgm:t>
    </dgm:pt>
    <dgm:pt modelId="{3DE88CE4-E011-46A7-9D86-99C4699C90F7}" type="sibTrans" cxnId="{95EA12C0-9531-4703-AECE-5680A8BF642A}">
      <dgm:prSet/>
      <dgm:spPr/>
      <dgm:t>
        <a:bodyPr/>
        <a:lstStyle/>
        <a:p>
          <a:endParaRPr lang="sv-SE"/>
        </a:p>
      </dgm:t>
    </dgm:pt>
    <dgm:pt modelId="{BE5617F7-452E-4C9F-8579-A5C934B8B480}">
      <dgm:prSet/>
      <dgm:spPr/>
      <dgm:t>
        <a:bodyPr/>
        <a:lstStyle/>
        <a:p>
          <a:r>
            <a:rPr lang="sv-SE"/>
            <a:t>2 Weak contraction</a:t>
          </a:r>
        </a:p>
      </dgm:t>
    </dgm:pt>
    <dgm:pt modelId="{EFF95F56-5D64-4FC5-91D1-A505F46D51B1}" type="parTrans" cxnId="{7F3411D8-0D86-4BE3-8DC7-4928BCB7DAB0}">
      <dgm:prSet/>
      <dgm:spPr/>
      <dgm:t>
        <a:bodyPr/>
        <a:lstStyle/>
        <a:p>
          <a:endParaRPr lang="sv-SE"/>
        </a:p>
      </dgm:t>
    </dgm:pt>
    <dgm:pt modelId="{1E22DF03-D800-4466-88F6-4BE676386D67}" type="sibTrans" cxnId="{7F3411D8-0D86-4BE3-8DC7-4928BCB7DAB0}">
      <dgm:prSet/>
      <dgm:spPr/>
      <dgm:t>
        <a:bodyPr/>
        <a:lstStyle/>
        <a:p>
          <a:endParaRPr lang="sv-SE"/>
        </a:p>
      </dgm:t>
    </dgm:pt>
    <dgm:pt modelId="{E3B008C0-9B59-4BDD-B45F-C91A3F170B98}">
      <dgm:prSet/>
      <dgm:spPr/>
      <dgm:t>
        <a:bodyPr/>
        <a:lstStyle/>
        <a:p>
          <a:r>
            <a:rPr lang="sv-SE"/>
            <a:t>3 Medium – slight lift of examiner´s finger, no resistance</a:t>
          </a:r>
        </a:p>
      </dgm:t>
    </dgm:pt>
    <dgm:pt modelId="{FC3D48AC-739A-4699-8383-A5FE212F58F7}" type="parTrans" cxnId="{9AFEF4F6-A577-4BB0-8110-8FAC9EEDC22C}">
      <dgm:prSet/>
      <dgm:spPr/>
      <dgm:t>
        <a:bodyPr/>
        <a:lstStyle/>
        <a:p>
          <a:endParaRPr lang="sv-SE"/>
        </a:p>
      </dgm:t>
    </dgm:pt>
    <dgm:pt modelId="{7D38F414-6A39-4F36-ABD8-82B2D8FF2848}" type="sibTrans" cxnId="{9AFEF4F6-A577-4BB0-8110-8FAC9EEDC22C}">
      <dgm:prSet/>
      <dgm:spPr/>
      <dgm:t>
        <a:bodyPr/>
        <a:lstStyle/>
        <a:p>
          <a:endParaRPr lang="sv-SE"/>
        </a:p>
      </dgm:t>
    </dgm:pt>
    <dgm:pt modelId="{C4BDEE58-B6C7-47BB-92CE-F985EF863AF3}">
      <dgm:prSet/>
      <dgm:spPr/>
      <dgm:t>
        <a:bodyPr/>
        <a:lstStyle/>
        <a:p>
          <a:r>
            <a:rPr lang="sv-SE"/>
            <a:t>4 Strong – elevation of examiner´s finger against light resistance</a:t>
          </a:r>
        </a:p>
      </dgm:t>
    </dgm:pt>
    <dgm:pt modelId="{593CE360-7252-4612-9666-AB656FAED714}" type="parTrans" cxnId="{D38DEB1B-30D1-44BB-867E-5FDE2CD5124A}">
      <dgm:prSet/>
      <dgm:spPr/>
      <dgm:t>
        <a:bodyPr/>
        <a:lstStyle/>
        <a:p>
          <a:endParaRPr lang="sv-SE"/>
        </a:p>
      </dgm:t>
    </dgm:pt>
    <dgm:pt modelId="{48D4AEF4-66AA-4FB8-9B8D-2D202F629731}" type="sibTrans" cxnId="{D38DEB1B-30D1-44BB-867E-5FDE2CD5124A}">
      <dgm:prSet/>
      <dgm:spPr/>
      <dgm:t>
        <a:bodyPr/>
        <a:lstStyle/>
        <a:p>
          <a:endParaRPr lang="sv-SE"/>
        </a:p>
      </dgm:t>
    </dgm:pt>
    <dgm:pt modelId="{ABCDD2D9-A865-4BF7-94B6-BA425F7E75E6}">
      <dgm:prSet/>
      <dgm:spPr/>
      <dgm:t>
        <a:bodyPr/>
        <a:lstStyle/>
        <a:p>
          <a:r>
            <a:rPr lang="sv-SE"/>
            <a:t>5 Very strong – elevation of examiner´s finger against strong resistance</a:t>
          </a:r>
        </a:p>
      </dgm:t>
    </dgm:pt>
    <dgm:pt modelId="{4BBBD229-B91F-466F-86F8-DB6ACFF198A6}" type="parTrans" cxnId="{5B2FEF68-D7B8-496A-8CA1-EC54DACA2F00}">
      <dgm:prSet/>
      <dgm:spPr/>
      <dgm:t>
        <a:bodyPr/>
        <a:lstStyle/>
        <a:p>
          <a:endParaRPr lang="sv-SE"/>
        </a:p>
      </dgm:t>
    </dgm:pt>
    <dgm:pt modelId="{E4C5FCFC-D5E9-4A8A-8CEA-D3DCF581BD31}" type="sibTrans" cxnId="{5B2FEF68-D7B8-496A-8CA1-EC54DACA2F00}">
      <dgm:prSet/>
      <dgm:spPr/>
      <dgm:t>
        <a:bodyPr/>
        <a:lstStyle/>
        <a:p>
          <a:endParaRPr lang="sv-SE"/>
        </a:p>
      </dgm:t>
    </dgm:pt>
    <dgm:pt modelId="{7150D077-61FC-46C4-BCC3-D26038ABBA81}" type="pres">
      <dgm:prSet presAssocID="{EA8AEF67-0689-4D2B-898D-36ACBA609CF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DB7F7C9-1C75-4E5F-8B89-8D3BFEED6BDC}" type="pres">
      <dgm:prSet presAssocID="{FF470466-3124-43DF-9D3E-022EC10B39ED}" presName="circle1" presStyleLbl="node1" presStyleIdx="0" presStyleCnt="6"/>
      <dgm:spPr/>
    </dgm:pt>
    <dgm:pt modelId="{DBB29F5E-445F-4AE3-8C8B-C3849BAB2295}" type="pres">
      <dgm:prSet presAssocID="{FF470466-3124-43DF-9D3E-022EC10B39ED}" presName="space" presStyleCnt="0"/>
      <dgm:spPr/>
    </dgm:pt>
    <dgm:pt modelId="{A4FED259-AC17-44E8-9352-AA04F4C73AAB}" type="pres">
      <dgm:prSet presAssocID="{FF470466-3124-43DF-9D3E-022EC10B39ED}" presName="rect1" presStyleLbl="alignAcc1" presStyleIdx="0" presStyleCnt="6"/>
      <dgm:spPr/>
    </dgm:pt>
    <dgm:pt modelId="{E9DA018C-D839-4474-B14A-2CD811FBD0C8}" type="pres">
      <dgm:prSet presAssocID="{B0F25C38-9305-4930-94C7-B34AA36ADC58}" presName="vertSpace2" presStyleLbl="node1" presStyleIdx="0" presStyleCnt="6"/>
      <dgm:spPr/>
    </dgm:pt>
    <dgm:pt modelId="{B3D53F01-0153-4F66-84F3-59A5F0C8C686}" type="pres">
      <dgm:prSet presAssocID="{B0F25C38-9305-4930-94C7-B34AA36ADC58}" presName="circle2" presStyleLbl="node1" presStyleIdx="1" presStyleCnt="6"/>
      <dgm:spPr/>
    </dgm:pt>
    <dgm:pt modelId="{53001E6D-7C13-4CE7-A868-5F7D7847F21C}" type="pres">
      <dgm:prSet presAssocID="{B0F25C38-9305-4930-94C7-B34AA36ADC58}" presName="rect2" presStyleLbl="alignAcc1" presStyleIdx="1" presStyleCnt="6"/>
      <dgm:spPr/>
    </dgm:pt>
    <dgm:pt modelId="{08CDAF3F-E187-4C34-BF4B-D6A81F4201E2}" type="pres">
      <dgm:prSet presAssocID="{BE5617F7-452E-4C9F-8579-A5C934B8B480}" presName="vertSpace3" presStyleLbl="node1" presStyleIdx="1" presStyleCnt="6"/>
      <dgm:spPr/>
    </dgm:pt>
    <dgm:pt modelId="{FBA6466A-1B09-4899-B199-CCCB58780AA1}" type="pres">
      <dgm:prSet presAssocID="{BE5617F7-452E-4C9F-8579-A5C934B8B480}" presName="circle3" presStyleLbl="node1" presStyleIdx="2" presStyleCnt="6"/>
      <dgm:spPr/>
    </dgm:pt>
    <dgm:pt modelId="{90D6CD42-CD5A-43A8-85C4-A20D354E411D}" type="pres">
      <dgm:prSet presAssocID="{BE5617F7-452E-4C9F-8579-A5C934B8B480}" presName="rect3" presStyleLbl="alignAcc1" presStyleIdx="2" presStyleCnt="6"/>
      <dgm:spPr/>
    </dgm:pt>
    <dgm:pt modelId="{A4182D67-C383-4BCF-913E-6B9161F49F2C}" type="pres">
      <dgm:prSet presAssocID="{E3B008C0-9B59-4BDD-B45F-C91A3F170B98}" presName="vertSpace4" presStyleLbl="node1" presStyleIdx="2" presStyleCnt="6"/>
      <dgm:spPr/>
    </dgm:pt>
    <dgm:pt modelId="{FD653A9F-E775-48CF-A78A-3FE534791A73}" type="pres">
      <dgm:prSet presAssocID="{E3B008C0-9B59-4BDD-B45F-C91A3F170B98}" presName="circle4" presStyleLbl="node1" presStyleIdx="3" presStyleCnt="6"/>
      <dgm:spPr/>
    </dgm:pt>
    <dgm:pt modelId="{484327B0-D17C-4041-90D3-279D72BDD9B0}" type="pres">
      <dgm:prSet presAssocID="{E3B008C0-9B59-4BDD-B45F-C91A3F170B98}" presName="rect4" presStyleLbl="alignAcc1" presStyleIdx="3" presStyleCnt="6"/>
      <dgm:spPr/>
    </dgm:pt>
    <dgm:pt modelId="{343890BA-5FB4-4A87-A758-C50B805F2BD7}" type="pres">
      <dgm:prSet presAssocID="{C4BDEE58-B6C7-47BB-92CE-F985EF863AF3}" presName="vertSpace5" presStyleLbl="node1" presStyleIdx="3" presStyleCnt="6"/>
      <dgm:spPr/>
    </dgm:pt>
    <dgm:pt modelId="{FBB09052-94E7-4C8E-8886-56A42F8E49D6}" type="pres">
      <dgm:prSet presAssocID="{C4BDEE58-B6C7-47BB-92CE-F985EF863AF3}" presName="circle5" presStyleLbl="node1" presStyleIdx="4" presStyleCnt="6"/>
      <dgm:spPr/>
    </dgm:pt>
    <dgm:pt modelId="{EA9915B3-4CB3-453F-8188-6A3CEE8F4899}" type="pres">
      <dgm:prSet presAssocID="{C4BDEE58-B6C7-47BB-92CE-F985EF863AF3}" presName="rect5" presStyleLbl="alignAcc1" presStyleIdx="4" presStyleCnt="6"/>
      <dgm:spPr/>
    </dgm:pt>
    <dgm:pt modelId="{FE3999A9-3D05-4B7E-A603-07A02957D54A}" type="pres">
      <dgm:prSet presAssocID="{ABCDD2D9-A865-4BF7-94B6-BA425F7E75E6}" presName="vertSpace6" presStyleLbl="node1" presStyleIdx="4" presStyleCnt="6"/>
      <dgm:spPr/>
    </dgm:pt>
    <dgm:pt modelId="{DD453AF0-CD71-44EF-A27C-76C2AA5E15B9}" type="pres">
      <dgm:prSet presAssocID="{ABCDD2D9-A865-4BF7-94B6-BA425F7E75E6}" presName="circle6" presStyleLbl="node1" presStyleIdx="5" presStyleCnt="6"/>
      <dgm:spPr/>
    </dgm:pt>
    <dgm:pt modelId="{DF556E40-88ED-4A7B-A6EC-370A9F8701D2}" type="pres">
      <dgm:prSet presAssocID="{ABCDD2D9-A865-4BF7-94B6-BA425F7E75E6}" presName="rect6" presStyleLbl="alignAcc1" presStyleIdx="5" presStyleCnt="6"/>
      <dgm:spPr/>
    </dgm:pt>
    <dgm:pt modelId="{7D27310D-7A92-4D53-A5E0-BE58EC53AB8E}" type="pres">
      <dgm:prSet presAssocID="{FF470466-3124-43DF-9D3E-022EC10B39ED}" presName="rect1ParTxNoCh" presStyleLbl="alignAcc1" presStyleIdx="5" presStyleCnt="6">
        <dgm:presLayoutVars>
          <dgm:chMax val="1"/>
          <dgm:bulletEnabled val="1"/>
        </dgm:presLayoutVars>
      </dgm:prSet>
      <dgm:spPr/>
    </dgm:pt>
    <dgm:pt modelId="{1DF51AA4-FC53-458A-924A-960259A044A0}" type="pres">
      <dgm:prSet presAssocID="{B0F25C38-9305-4930-94C7-B34AA36ADC58}" presName="rect2ParTxNoCh" presStyleLbl="alignAcc1" presStyleIdx="5" presStyleCnt="6">
        <dgm:presLayoutVars>
          <dgm:chMax val="1"/>
          <dgm:bulletEnabled val="1"/>
        </dgm:presLayoutVars>
      </dgm:prSet>
      <dgm:spPr/>
    </dgm:pt>
    <dgm:pt modelId="{DF7B0DB7-21A4-425B-A09A-F16453FFD3BB}" type="pres">
      <dgm:prSet presAssocID="{BE5617F7-452E-4C9F-8579-A5C934B8B480}" presName="rect3ParTxNoCh" presStyleLbl="alignAcc1" presStyleIdx="5" presStyleCnt="6">
        <dgm:presLayoutVars>
          <dgm:chMax val="1"/>
          <dgm:bulletEnabled val="1"/>
        </dgm:presLayoutVars>
      </dgm:prSet>
      <dgm:spPr/>
    </dgm:pt>
    <dgm:pt modelId="{F97D010E-26F6-4A74-8134-1AB350C58574}" type="pres">
      <dgm:prSet presAssocID="{E3B008C0-9B59-4BDD-B45F-C91A3F170B98}" presName="rect4ParTxNoCh" presStyleLbl="alignAcc1" presStyleIdx="5" presStyleCnt="6">
        <dgm:presLayoutVars>
          <dgm:chMax val="1"/>
          <dgm:bulletEnabled val="1"/>
        </dgm:presLayoutVars>
      </dgm:prSet>
      <dgm:spPr/>
    </dgm:pt>
    <dgm:pt modelId="{2D06A60D-A92C-4A7C-8099-C4E8D90146E8}" type="pres">
      <dgm:prSet presAssocID="{C4BDEE58-B6C7-47BB-92CE-F985EF863AF3}" presName="rect5ParTxNoCh" presStyleLbl="alignAcc1" presStyleIdx="5" presStyleCnt="6">
        <dgm:presLayoutVars>
          <dgm:chMax val="1"/>
          <dgm:bulletEnabled val="1"/>
        </dgm:presLayoutVars>
      </dgm:prSet>
      <dgm:spPr/>
    </dgm:pt>
    <dgm:pt modelId="{85EF612C-BAA0-4C83-AFBC-0855386F00A2}" type="pres">
      <dgm:prSet presAssocID="{ABCDD2D9-A865-4BF7-94B6-BA425F7E75E6}" presName="rect6ParTxNoCh" presStyleLbl="alignAcc1" presStyleIdx="5" presStyleCnt="6">
        <dgm:presLayoutVars>
          <dgm:chMax val="1"/>
          <dgm:bulletEnabled val="1"/>
        </dgm:presLayoutVars>
      </dgm:prSet>
      <dgm:spPr/>
    </dgm:pt>
  </dgm:ptLst>
  <dgm:cxnLst>
    <dgm:cxn modelId="{8037401A-782E-4401-A39D-09C1437DFCE0}" type="presOf" srcId="{E3B008C0-9B59-4BDD-B45F-C91A3F170B98}" destId="{F97D010E-26F6-4A74-8134-1AB350C58574}" srcOrd="1" destOrd="0" presId="urn:microsoft.com/office/officeart/2005/8/layout/target3"/>
    <dgm:cxn modelId="{D38DEB1B-30D1-44BB-867E-5FDE2CD5124A}" srcId="{EA8AEF67-0689-4D2B-898D-36ACBA609CFA}" destId="{C4BDEE58-B6C7-47BB-92CE-F985EF863AF3}" srcOrd="4" destOrd="0" parTransId="{593CE360-7252-4612-9666-AB656FAED714}" sibTransId="{48D4AEF4-66AA-4FB8-9B8D-2D202F629731}"/>
    <dgm:cxn modelId="{6745DB1C-2E0D-4FBF-8B98-B4D371CB6A58}" type="presOf" srcId="{FF470466-3124-43DF-9D3E-022EC10B39ED}" destId="{A4FED259-AC17-44E8-9352-AA04F4C73AAB}" srcOrd="0" destOrd="0" presId="urn:microsoft.com/office/officeart/2005/8/layout/target3"/>
    <dgm:cxn modelId="{7018C63A-493B-412B-9532-FC30BF52933F}" type="presOf" srcId="{ABCDD2D9-A865-4BF7-94B6-BA425F7E75E6}" destId="{DF556E40-88ED-4A7B-A6EC-370A9F8701D2}" srcOrd="0" destOrd="0" presId="urn:microsoft.com/office/officeart/2005/8/layout/target3"/>
    <dgm:cxn modelId="{9678075F-5F92-4E7A-9FFD-1293FCA01F92}" type="presOf" srcId="{ABCDD2D9-A865-4BF7-94B6-BA425F7E75E6}" destId="{85EF612C-BAA0-4C83-AFBC-0855386F00A2}" srcOrd="1" destOrd="0" presId="urn:microsoft.com/office/officeart/2005/8/layout/target3"/>
    <dgm:cxn modelId="{CEDA9566-82BA-49F4-BF2C-CB31395BF2CF}" type="presOf" srcId="{FF470466-3124-43DF-9D3E-022EC10B39ED}" destId="{7D27310D-7A92-4D53-A5E0-BE58EC53AB8E}" srcOrd="1" destOrd="0" presId="urn:microsoft.com/office/officeart/2005/8/layout/target3"/>
    <dgm:cxn modelId="{5B2FEF68-D7B8-496A-8CA1-EC54DACA2F00}" srcId="{EA8AEF67-0689-4D2B-898D-36ACBA609CFA}" destId="{ABCDD2D9-A865-4BF7-94B6-BA425F7E75E6}" srcOrd="5" destOrd="0" parTransId="{4BBBD229-B91F-466F-86F8-DB6ACFF198A6}" sibTransId="{E4C5FCFC-D5E9-4A8A-8CEA-D3DCF581BD31}"/>
    <dgm:cxn modelId="{960E6487-FF5C-4F4A-AF1D-9FEE516D462A}" type="presOf" srcId="{BE5617F7-452E-4C9F-8579-A5C934B8B480}" destId="{90D6CD42-CD5A-43A8-85C4-A20D354E411D}" srcOrd="0" destOrd="0" presId="urn:microsoft.com/office/officeart/2005/8/layout/target3"/>
    <dgm:cxn modelId="{E6A41AA1-2391-44AC-96AD-4A5AE896C6DE}" type="presOf" srcId="{EA8AEF67-0689-4D2B-898D-36ACBA609CFA}" destId="{7150D077-61FC-46C4-BCC3-D26038ABBA81}" srcOrd="0" destOrd="0" presId="urn:microsoft.com/office/officeart/2005/8/layout/target3"/>
    <dgm:cxn modelId="{20C778AB-1273-4A7C-A52B-38D8CB1C0E4E}" type="presOf" srcId="{B0F25C38-9305-4930-94C7-B34AA36ADC58}" destId="{53001E6D-7C13-4CE7-A868-5F7D7847F21C}" srcOrd="0" destOrd="0" presId="urn:microsoft.com/office/officeart/2005/8/layout/target3"/>
    <dgm:cxn modelId="{D20489B2-E898-4F12-B3EB-13192BAB7950}" type="presOf" srcId="{C4BDEE58-B6C7-47BB-92CE-F985EF863AF3}" destId="{2D06A60D-A92C-4A7C-8099-C4E8D90146E8}" srcOrd="1" destOrd="0" presId="urn:microsoft.com/office/officeart/2005/8/layout/target3"/>
    <dgm:cxn modelId="{95EA12C0-9531-4703-AECE-5680A8BF642A}" srcId="{EA8AEF67-0689-4D2B-898D-36ACBA609CFA}" destId="{B0F25C38-9305-4930-94C7-B34AA36ADC58}" srcOrd="1" destOrd="0" parTransId="{88933237-A8D6-4960-AE96-1921CF78FFBA}" sibTransId="{3DE88CE4-E011-46A7-9D86-99C4699C90F7}"/>
    <dgm:cxn modelId="{C9F112C4-C2E5-4256-AECA-87C55CC62075}" type="presOf" srcId="{E3B008C0-9B59-4BDD-B45F-C91A3F170B98}" destId="{484327B0-D17C-4041-90D3-279D72BDD9B0}" srcOrd="0" destOrd="0" presId="urn:microsoft.com/office/officeart/2005/8/layout/target3"/>
    <dgm:cxn modelId="{D5AF49D4-87E2-4D2C-8A91-BF48C5FF696B}" type="presOf" srcId="{BE5617F7-452E-4C9F-8579-A5C934B8B480}" destId="{DF7B0DB7-21A4-425B-A09A-F16453FFD3BB}" srcOrd="1" destOrd="0" presId="urn:microsoft.com/office/officeart/2005/8/layout/target3"/>
    <dgm:cxn modelId="{7F3411D8-0D86-4BE3-8DC7-4928BCB7DAB0}" srcId="{EA8AEF67-0689-4D2B-898D-36ACBA609CFA}" destId="{BE5617F7-452E-4C9F-8579-A5C934B8B480}" srcOrd="2" destOrd="0" parTransId="{EFF95F56-5D64-4FC5-91D1-A505F46D51B1}" sibTransId="{1E22DF03-D800-4466-88F6-4BE676386D67}"/>
    <dgm:cxn modelId="{69ED6EE2-955F-4EF8-BD58-483E890AD0AF}" type="presOf" srcId="{C4BDEE58-B6C7-47BB-92CE-F985EF863AF3}" destId="{EA9915B3-4CB3-453F-8188-6A3CEE8F4899}" srcOrd="0" destOrd="0" presId="urn:microsoft.com/office/officeart/2005/8/layout/target3"/>
    <dgm:cxn modelId="{51F0B1E3-B72A-40A3-8358-241927A5CD5D}" type="presOf" srcId="{B0F25C38-9305-4930-94C7-B34AA36ADC58}" destId="{1DF51AA4-FC53-458A-924A-960259A044A0}" srcOrd="1" destOrd="0" presId="urn:microsoft.com/office/officeart/2005/8/layout/target3"/>
    <dgm:cxn modelId="{191250EE-8D8C-4775-B321-9371BB9FB586}" srcId="{EA8AEF67-0689-4D2B-898D-36ACBA609CFA}" destId="{FF470466-3124-43DF-9D3E-022EC10B39ED}" srcOrd="0" destOrd="0" parTransId="{0B3ECC48-1D1E-4B38-9DB9-4184B79E7E95}" sibTransId="{90080B72-07E8-46FD-AF1E-132221AEC35E}"/>
    <dgm:cxn modelId="{9AFEF4F6-A577-4BB0-8110-8FAC9EEDC22C}" srcId="{EA8AEF67-0689-4D2B-898D-36ACBA609CFA}" destId="{E3B008C0-9B59-4BDD-B45F-C91A3F170B98}" srcOrd="3" destOrd="0" parTransId="{FC3D48AC-739A-4699-8383-A5FE212F58F7}" sibTransId="{7D38F414-6A39-4F36-ABD8-82B2D8FF2848}"/>
    <dgm:cxn modelId="{210B0E2A-CD80-458E-9849-DF57606B52F1}" type="presParOf" srcId="{7150D077-61FC-46C4-BCC3-D26038ABBA81}" destId="{3DB7F7C9-1C75-4E5F-8B89-8D3BFEED6BDC}" srcOrd="0" destOrd="0" presId="urn:microsoft.com/office/officeart/2005/8/layout/target3"/>
    <dgm:cxn modelId="{77BE76D1-D32B-4225-BD4C-15A36EB3D24A}" type="presParOf" srcId="{7150D077-61FC-46C4-BCC3-D26038ABBA81}" destId="{DBB29F5E-445F-4AE3-8C8B-C3849BAB2295}" srcOrd="1" destOrd="0" presId="urn:microsoft.com/office/officeart/2005/8/layout/target3"/>
    <dgm:cxn modelId="{470F11D7-1544-4F2F-99E9-A4482DA88FE1}" type="presParOf" srcId="{7150D077-61FC-46C4-BCC3-D26038ABBA81}" destId="{A4FED259-AC17-44E8-9352-AA04F4C73AAB}" srcOrd="2" destOrd="0" presId="urn:microsoft.com/office/officeart/2005/8/layout/target3"/>
    <dgm:cxn modelId="{B79B1B98-CAFF-429C-9691-376914B8345A}" type="presParOf" srcId="{7150D077-61FC-46C4-BCC3-D26038ABBA81}" destId="{E9DA018C-D839-4474-B14A-2CD811FBD0C8}" srcOrd="3" destOrd="0" presId="urn:microsoft.com/office/officeart/2005/8/layout/target3"/>
    <dgm:cxn modelId="{B1F82EC7-D24D-4699-811C-8C14903A9EA0}" type="presParOf" srcId="{7150D077-61FC-46C4-BCC3-D26038ABBA81}" destId="{B3D53F01-0153-4F66-84F3-59A5F0C8C686}" srcOrd="4" destOrd="0" presId="urn:microsoft.com/office/officeart/2005/8/layout/target3"/>
    <dgm:cxn modelId="{3CB2B603-FC2F-4149-97DA-1EDB2C96B0F5}" type="presParOf" srcId="{7150D077-61FC-46C4-BCC3-D26038ABBA81}" destId="{53001E6D-7C13-4CE7-A868-5F7D7847F21C}" srcOrd="5" destOrd="0" presId="urn:microsoft.com/office/officeart/2005/8/layout/target3"/>
    <dgm:cxn modelId="{08F5F2D2-70C8-4E8F-BF61-9C1FC779367D}" type="presParOf" srcId="{7150D077-61FC-46C4-BCC3-D26038ABBA81}" destId="{08CDAF3F-E187-4C34-BF4B-D6A81F4201E2}" srcOrd="6" destOrd="0" presId="urn:microsoft.com/office/officeart/2005/8/layout/target3"/>
    <dgm:cxn modelId="{54D9BF84-94E0-48EA-903D-504809FCA383}" type="presParOf" srcId="{7150D077-61FC-46C4-BCC3-D26038ABBA81}" destId="{FBA6466A-1B09-4899-B199-CCCB58780AA1}" srcOrd="7" destOrd="0" presId="urn:microsoft.com/office/officeart/2005/8/layout/target3"/>
    <dgm:cxn modelId="{8656C7CF-7BF9-4936-BE61-41D2EADA3F0A}" type="presParOf" srcId="{7150D077-61FC-46C4-BCC3-D26038ABBA81}" destId="{90D6CD42-CD5A-43A8-85C4-A20D354E411D}" srcOrd="8" destOrd="0" presId="urn:microsoft.com/office/officeart/2005/8/layout/target3"/>
    <dgm:cxn modelId="{6BE2269D-A46F-4341-BD20-36810AA08CEE}" type="presParOf" srcId="{7150D077-61FC-46C4-BCC3-D26038ABBA81}" destId="{A4182D67-C383-4BCF-913E-6B9161F49F2C}" srcOrd="9" destOrd="0" presId="urn:microsoft.com/office/officeart/2005/8/layout/target3"/>
    <dgm:cxn modelId="{3308D2E8-2717-4E51-AFE9-B21D13EEAFD4}" type="presParOf" srcId="{7150D077-61FC-46C4-BCC3-D26038ABBA81}" destId="{FD653A9F-E775-48CF-A78A-3FE534791A73}" srcOrd="10" destOrd="0" presId="urn:microsoft.com/office/officeart/2005/8/layout/target3"/>
    <dgm:cxn modelId="{1040020F-2171-4461-BA1D-B7AA14B15B0F}" type="presParOf" srcId="{7150D077-61FC-46C4-BCC3-D26038ABBA81}" destId="{484327B0-D17C-4041-90D3-279D72BDD9B0}" srcOrd="11" destOrd="0" presId="urn:microsoft.com/office/officeart/2005/8/layout/target3"/>
    <dgm:cxn modelId="{3DD176FE-F2DE-4156-B455-236D5CF1C7E9}" type="presParOf" srcId="{7150D077-61FC-46C4-BCC3-D26038ABBA81}" destId="{343890BA-5FB4-4A87-A758-C50B805F2BD7}" srcOrd="12" destOrd="0" presId="urn:microsoft.com/office/officeart/2005/8/layout/target3"/>
    <dgm:cxn modelId="{B7DA6ADF-7A78-4A44-8F25-7687E57F1596}" type="presParOf" srcId="{7150D077-61FC-46C4-BCC3-D26038ABBA81}" destId="{FBB09052-94E7-4C8E-8886-56A42F8E49D6}" srcOrd="13" destOrd="0" presId="urn:microsoft.com/office/officeart/2005/8/layout/target3"/>
    <dgm:cxn modelId="{1059BE88-CB13-45C6-8956-EF1F1648247C}" type="presParOf" srcId="{7150D077-61FC-46C4-BCC3-D26038ABBA81}" destId="{EA9915B3-4CB3-453F-8188-6A3CEE8F4899}" srcOrd="14" destOrd="0" presId="urn:microsoft.com/office/officeart/2005/8/layout/target3"/>
    <dgm:cxn modelId="{38EE418D-E693-4DBA-8228-211C6EEB2A83}" type="presParOf" srcId="{7150D077-61FC-46C4-BCC3-D26038ABBA81}" destId="{FE3999A9-3D05-4B7E-A603-07A02957D54A}" srcOrd="15" destOrd="0" presId="urn:microsoft.com/office/officeart/2005/8/layout/target3"/>
    <dgm:cxn modelId="{C6A918DC-D3D4-4A51-B0A4-725FAAF0BE27}" type="presParOf" srcId="{7150D077-61FC-46C4-BCC3-D26038ABBA81}" destId="{DD453AF0-CD71-44EF-A27C-76C2AA5E15B9}" srcOrd="16" destOrd="0" presId="urn:microsoft.com/office/officeart/2005/8/layout/target3"/>
    <dgm:cxn modelId="{4CE9EE34-ADC8-4BD7-898C-33CC5348E96A}" type="presParOf" srcId="{7150D077-61FC-46C4-BCC3-D26038ABBA81}" destId="{DF556E40-88ED-4A7B-A6EC-370A9F8701D2}" srcOrd="17" destOrd="0" presId="urn:microsoft.com/office/officeart/2005/8/layout/target3"/>
    <dgm:cxn modelId="{63393554-7AC6-4649-8E4A-9CF85CF227C2}" type="presParOf" srcId="{7150D077-61FC-46C4-BCC3-D26038ABBA81}" destId="{7D27310D-7A92-4D53-A5E0-BE58EC53AB8E}" srcOrd="18" destOrd="0" presId="urn:microsoft.com/office/officeart/2005/8/layout/target3"/>
    <dgm:cxn modelId="{177BB9FD-6FED-4C7F-A21C-9B353B59764F}" type="presParOf" srcId="{7150D077-61FC-46C4-BCC3-D26038ABBA81}" destId="{1DF51AA4-FC53-458A-924A-960259A044A0}" srcOrd="19" destOrd="0" presId="urn:microsoft.com/office/officeart/2005/8/layout/target3"/>
    <dgm:cxn modelId="{A64EDF03-50C0-4204-9C62-75ABA4E3F480}" type="presParOf" srcId="{7150D077-61FC-46C4-BCC3-D26038ABBA81}" destId="{DF7B0DB7-21A4-425B-A09A-F16453FFD3BB}" srcOrd="20" destOrd="0" presId="urn:microsoft.com/office/officeart/2005/8/layout/target3"/>
    <dgm:cxn modelId="{1EA38C19-189F-42CE-86EB-93D038631C7D}" type="presParOf" srcId="{7150D077-61FC-46C4-BCC3-D26038ABBA81}" destId="{F97D010E-26F6-4A74-8134-1AB350C58574}" srcOrd="21" destOrd="0" presId="urn:microsoft.com/office/officeart/2005/8/layout/target3"/>
    <dgm:cxn modelId="{3C42D9B2-E067-4012-AC0B-C639F81397AA}" type="presParOf" srcId="{7150D077-61FC-46C4-BCC3-D26038ABBA81}" destId="{2D06A60D-A92C-4A7C-8099-C4E8D90146E8}" srcOrd="22" destOrd="0" presId="urn:microsoft.com/office/officeart/2005/8/layout/target3"/>
    <dgm:cxn modelId="{2C28C472-5C9F-466C-B01B-5ADF82C26D2D}" type="presParOf" srcId="{7150D077-61FC-46C4-BCC3-D26038ABBA81}" destId="{85EF612C-BAA0-4C83-AFBC-0855386F00A2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E38482-33D9-4A13-A1A5-9E942294CB8C}" type="doc">
      <dgm:prSet loTypeId="urn:microsoft.com/office/officeart/2005/8/layout/cycle6" loCatId="cycle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F3E95C3-20E5-4650-836D-87D03E324FE5}">
      <dgm:prSet/>
      <dgm:spPr/>
      <dgm:t>
        <a:bodyPr/>
        <a:lstStyle/>
        <a:p>
          <a:r>
            <a:rPr lang="en-US"/>
            <a:t>Ökad cirkulation i underliv ger snabbare läkningsprocess</a:t>
          </a:r>
        </a:p>
      </dgm:t>
    </dgm:pt>
    <dgm:pt modelId="{2E356A07-177F-4972-A0FC-5D0B3D033A65}" type="parTrans" cxnId="{418E379C-AEFC-409C-8FAA-F0C9E2C5E8F0}">
      <dgm:prSet/>
      <dgm:spPr/>
      <dgm:t>
        <a:bodyPr/>
        <a:lstStyle/>
        <a:p>
          <a:endParaRPr lang="en-US"/>
        </a:p>
      </dgm:t>
    </dgm:pt>
    <dgm:pt modelId="{2E0FBB9D-1443-4A70-B56B-F17C19922E17}" type="sibTrans" cxnId="{418E379C-AEFC-409C-8FAA-F0C9E2C5E8F0}">
      <dgm:prSet phldrT="1"/>
      <dgm:spPr/>
      <dgm:t>
        <a:bodyPr/>
        <a:lstStyle/>
        <a:p>
          <a:endParaRPr lang="en-US"/>
        </a:p>
      </dgm:t>
    </dgm:pt>
    <dgm:pt modelId="{53B631CF-40DE-484D-A6DA-8F2F9B66338E}">
      <dgm:prSet/>
      <dgm:spPr/>
      <dgm:t>
        <a:bodyPr/>
        <a:lstStyle/>
        <a:p>
          <a:r>
            <a:rPr lang="en-US"/>
            <a:t>Ökad neuromuskulär funktion – träning ökar kontakt mellan motoriska enheter</a:t>
          </a:r>
        </a:p>
      </dgm:t>
    </dgm:pt>
    <dgm:pt modelId="{79316B77-6B77-448E-AF02-34B678C49D3D}" type="parTrans" cxnId="{DD769E16-FB5E-4E9D-BAAD-87357DA54B5D}">
      <dgm:prSet/>
      <dgm:spPr/>
      <dgm:t>
        <a:bodyPr/>
        <a:lstStyle/>
        <a:p>
          <a:endParaRPr lang="en-US"/>
        </a:p>
      </dgm:t>
    </dgm:pt>
    <dgm:pt modelId="{5639EEB2-E7AD-4835-BFE2-E7B6F0086047}" type="sibTrans" cxnId="{DD769E16-FB5E-4E9D-BAAD-87357DA54B5D}">
      <dgm:prSet phldrT="2"/>
      <dgm:spPr/>
      <dgm:t>
        <a:bodyPr/>
        <a:lstStyle/>
        <a:p>
          <a:endParaRPr lang="en-US"/>
        </a:p>
      </dgm:t>
    </dgm:pt>
    <dgm:pt modelId="{13C25D80-43F5-4F8A-8DFF-F3D325C5187A}" type="pres">
      <dgm:prSet presAssocID="{2DE38482-33D9-4A13-A1A5-9E942294CB8C}" presName="cycle" presStyleCnt="0">
        <dgm:presLayoutVars>
          <dgm:dir/>
          <dgm:resizeHandles val="exact"/>
        </dgm:presLayoutVars>
      </dgm:prSet>
      <dgm:spPr/>
    </dgm:pt>
    <dgm:pt modelId="{EC9AB20E-3427-4EBB-AA52-CB61987040C7}" type="pres">
      <dgm:prSet presAssocID="{2F3E95C3-20E5-4650-836D-87D03E324FE5}" presName="node" presStyleLbl="node1" presStyleIdx="0" presStyleCnt="2">
        <dgm:presLayoutVars>
          <dgm:bulletEnabled val="1"/>
        </dgm:presLayoutVars>
      </dgm:prSet>
      <dgm:spPr/>
    </dgm:pt>
    <dgm:pt modelId="{DCCDCC14-5D46-4994-92C5-5F8D4BB4E020}" type="pres">
      <dgm:prSet presAssocID="{2F3E95C3-20E5-4650-836D-87D03E324FE5}" presName="spNode" presStyleCnt="0"/>
      <dgm:spPr/>
    </dgm:pt>
    <dgm:pt modelId="{AFC807FA-05E0-4218-9151-0F7D987B2094}" type="pres">
      <dgm:prSet presAssocID="{2E0FBB9D-1443-4A70-B56B-F17C19922E17}" presName="sibTrans" presStyleLbl="sibTrans1D1" presStyleIdx="0" presStyleCnt="2"/>
      <dgm:spPr/>
    </dgm:pt>
    <dgm:pt modelId="{0403F4DF-D722-4CA4-A1CD-BB055AF54937}" type="pres">
      <dgm:prSet presAssocID="{53B631CF-40DE-484D-A6DA-8F2F9B66338E}" presName="node" presStyleLbl="node1" presStyleIdx="1" presStyleCnt="2">
        <dgm:presLayoutVars>
          <dgm:bulletEnabled val="1"/>
        </dgm:presLayoutVars>
      </dgm:prSet>
      <dgm:spPr/>
    </dgm:pt>
    <dgm:pt modelId="{FD0A251D-DEE1-477B-A5A9-11EAF9CB48C4}" type="pres">
      <dgm:prSet presAssocID="{53B631CF-40DE-484D-A6DA-8F2F9B66338E}" presName="spNode" presStyleCnt="0"/>
      <dgm:spPr/>
    </dgm:pt>
    <dgm:pt modelId="{58CE42DF-301E-4D8B-A1E3-AB4C33AC6527}" type="pres">
      <dgm:prSet presAssocID="{5639EEB2-E7AD-4835-BFE2-E7B6F0086047}" presName="sibTrans" presStyleLbl="sibTrans1D1" presStyleIdx="1" presStyleCnt="2"/>
      <dgm:spPr/>
    </dgm:pt>
  </dgm:ptLst>
  <dgm:cxnLst>
    <dgm:cxn modelId="{DD769E16-FB5E-4E9D-BAAD-87357DA54B5D}" srcId="{2DE38482-33D9-4A13-A1A5-9E942294CB8C}" destId="{53B631CF-40DE-484D-A6DA-8F2F9B66338E}" srcOrd="1" destOrd="0" parTransId="{79316B77-6B77-448E-AF02-34B678C49D3D}" sibTransId="{5639EEB2-E7AD-4835-BFE2-E7B6F0086047}"/>
    <dgm:cxn modelId="{812A7D24-E51F-4FAA-BB0A-D33097450034}" type="presOf" srcId="{53B631CF-40DE-484D-A6DA-8F2F9B66338E}" destId="{0403F4DF-D722-4CA4-A1CD-BB055AF54937}" srcOrd="0" destOrd="0" presId="urn:microsoft.com/office/officeart/2005/8/layout/cycle6"/>
    <dgm:cxn modelId="{0D8A6F38-8F93-4107-91ED-4D45C2EAC773}" type="presOf" srcId="{2F3E95C3-20E5-4650-836D-87D03E324FE5}" destId="{EC9AB20E-3427-4EBB-AA52-CB61987040C7}" srcOrd="0" destOrd="0" presId="urn:microsoft.com/office/officeart/2005/8/layout/cycle6"/>
    <dgm:cxn modelId="{946B007A-BCF0-48D6-A31B-F5616F892AAF}" type="presOf" srcId="{2E0FBB9D-1443-4A70-B56B-F17C19922E17}" destId="{AFC807FA-05E0-4218-9151-0F7D987B2094}" srcOrd="0" destOrd="0" presId="urn:microsoft.com/office/officeart/2005/8/layout/cycle6"/>
    <dgm:cxn modelId="{418E379C-AEFC-409C-8FAA-F0C9E2C5E8F0}" srcId="{2DE38482-33D9-4A13-A1A5-9E942294CB8C}" destId="{2F3E95C3-20E5-4650-836D-87D03E324FE5}" srcOrd="0" destOrd="0" parTransId="{2E356A07-177F-4972-A0FC-5D0B3D033A65}" sibTransId="{2E0FBB9D-1443-4A70-B56B-F17C19922E17}"/>
    <dgm:cxn modelId="{2A1C6FC7-B1D3-4270-A178-9FE0BC1B85FC}" type="presOf" srcId="{2DE38482-33D9-4A13-A1A5-9E942294CB8C}" destId="{13C25D80-43F5-4F8A-8DFF-F3D325C5187A}" srcOrd="0" destOrd="0" presId="urn:microsoft.com/office/officeart/2005/8/layout/cycle6"/>
    <dgm:cxn modelId="{9AB2E8FE-6562-4E26-A62D-103ABB1A4832}" type="presOf" srcId="{5639EEB2-E7AD-4835-BFE2-E7B6F0086047}" destId="{58CE42DF-301E-4D8B-A1E3-AB4C33AC6527}" srcOrd="0" destOrd="0" presId="urn:microsoft.com/office/officeart/2005/8/layout/cycle6"/>
    <dgm:cxn modelId="{37031E54-D929-4DBF-A8AF-8EB599D56121}" type="presParOf" srcId="{13C25D80-43F5-4F8A-8DFF-F3D325C5187A}" destId="{EC9AB20E-3427-4EBB-AA52-CB61987040C7}" srcOrd="0" destOrd="0" presId="urn:microsoft.com/office/officeart/2005/8/layout/cycle6"/>
    <dgm:cxn modelId="{4B4FDE26-78BC-40CC-9A9D-973D4D06FE88}" type="presParOf" srcId="{13C25D80-43F5-4F8A-8DFF-F3D325C5187A}" destId="{DCCDCC14-5D46-4994-92C5-5F8D4BB4E020}" srcOrd="1" destOrd="0" presId="urn:microsoft.com/office/officeart/2005/8/layout/cycle6"/>
    <dgm:cxn modelId="{F903517A-CAC4-40ED-A78E-F458ABE19F37}" type="presParOf" srcId="{13C25D80-43F5-4F8A-8DFF-F3D325C5187A}" destId="{AFC807FA-05E0-4218-9151-0F7D987B2094}" srcOrd="2" destOrd="0" presId="urn:microsoft.com/office/officeart/2005/8/layout/cycle6"/>
    <dgm:cxn modelId="{2C9D3245-9A6D-4C2D-AD02-39E05DA89E40}" type="presParOf" srcId="{13C25D80-43F5-4F8A-8DFF-F3D325C5187A}" destId="{0403F4DF-D722-4CA4-A1CD-BB055AF54937}" srcOrd="3" destOrd="0" presId="urn:microsoft.com/office/officeart/2005/8/layout/cycle6"/>
    <dgm:cxn modelId="{97D566CD-9CCA-4F31-9414-EE6FBDA57AB6}" type="presParOf" srcId="{13C25D80-43F5-4F8A-8DFF-F3D325C5187A}" destId="{FD0A251D-DEE1-477B-A5A9-11EAF9CB48C4}" srcOrd="4" destOrd="0" presId="urn:microsoft.com/office/officeart/2005/8/layout/cycle6"/>
    <dgm:cxn modelId="{4B3ECD7C-2BE2-4537-800F-C1DC578C8F1F}" type="presParOf" srcId="{13C25D80-43F5-4F8A-8DFF-F3D325C5187A}" destId="{58CE42DF-301E-4D8B-A1E3-AB4C33AC6527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7B9196-00BC-43D7-A3A7-B0E87010922A}" type="doc">
      <dgm:prSet loTypeId="urn:microsoft.com/office/officeart/2008/layout/LinedList" loCatId="list" qsTypeId="urn:microsoft.com/office/officeart/2005/8/quickstyle/simple3" qsCatId="simple" csTypeId="urn:microsoft.com/office/officeart/2005/8/colors/accent6_3" csCatId="accent6"/>
      <dgm:spPr/>
      <dgm:t>
        <a:bodyPr/>
        <a:lstStyle/>
        <a:p>
          <a:endParaRPr lang="en-US"/>
        </a:p>
      </dgm:t>
    </dgm:pt>
    <dgm:pt modelId="{C431FABE-D6DD-45F6-BD0E-770AD662357F}">
      <dgm:prSet/>
      <dgm:spPr/>
      <dgm:t>
        <a:bodyPr/>
        <a:lstStyle/>
        <a:p>
          <a:r>
            <a:rPr lang="en-US"/>
            <a:t>Stark uthållig muskulatur</a:t>
          </a:r>
        </a:p>
      </dgm:t>
    </dgm:pt>
    <dgm:pt modelId="{777A4735-7DBC-4028-AC26-F43D61DF7D97}" type="parTrans" cxnId="{FF675718-57FE-487B-8CBB-263D4DB561C3}">
      <dgm:prSet/>
      <dgm:spPr/>
      <dgm:t>
        <a:bodyPr/>
        <a:lstStyle/>
        <a:p>
          <a:endParaRPr lang="en-US"/>
        </a:p>
      </dgm:t>
    </dgm:pt>
    <dgm:pt modelId="{7968E1F3-F600-4A3E-9DF8-CED677A82A4C}" type="sibTrans" cxnId="{FF675718-57FE-487B-8CBB-263D4DB561C3}">
      <dgm:prSet/>
      <dgm:spPr/>
      <dgm:t>
        <a:bodyPr/>
        <a:lstStyle/>
        <a:p>
          <a:endParaRPr lang="en-US"/>
        </a:p>
      </dgm:t>
    </dgm:pt>
    <dgm:pt modelId="{CA133D04-2351-4B0D-8A9E-14DC3A2EB215}">
      <dgm:prSet/>
      <dgm:spPr/>
      <dgm:t>
        <a:bodyPr/>
        <a:lstStyle/>
        <a:p>
          <a:r>
            <a:rPr lang="en-US"/>
            <a:t>Volontär kontraktionskraft ökar</a:t>
          </a:r>
        </a:p>
      </dgm:t>
    </dgm:pt>
    <dgm:pt modelId="{8DA285FA-FEF0-483D-8EBA-EC9D11242748}" type="parTrans" cxnId="{28A851D5-9CB8-4AAC-B1B4-5C8C1D94E6DC}">
      <dgm:prSet/>
      <dgm:spPr/>
      <dgm:t>
        <a:bodyPr/>
        <a:lstStyle/>
        <a:p>
          <a:endParaRPr lang="en-US"/>
        </a:p>
      </dgm:t>
    </dgm:pt>
    <dgm:pt modelId="{6E18FA1B-931E-4113-81DD-5A30C1504B4E}" type="sibTrans" cxnId="{28A851D5-9CB8-4AAC-B1B4-5C8C1D94E6DC}">
      <dgm:prSet/>
      <dgm:spPr/>
      <dgm:t>
        <a:bodyPr/>
        <a:lstStyle/>
        <a:p>
          <a:endParaRPr lang="en-US"/>
        </a:p>
      </dgm:t>
    </dgm:pt>
    <dgm:pt modelId="{A572C5DF-11BC-4B65-B3AB-0A241D26A6D3}">
      <dgm:prSet/>
      <dgm:spPr/>
      <dgm:t>
        <a:bodyPr/>
        <a:lstStyle/>
        <a:p>
          <a:r>
            <a:rPr lang="en-US"/>
            <a:t>Vilotryck i uretra ökar</a:t>
          </a:r>
        </a:p>
      </dgm:t>
    </dgm:pt>
    <dgm:pt modelId="{90F9EC9A-0711-4B22-9EA2-405C8A7DC5F9}" type="parTrans" cxnId="{122C71E9-B13E-4CB4-9FE8-9D8CA9E59FCC}">
      <dgm:prSet/>
      <dgm:spPr/>
      <dgm:t>
        <a:bodyPr/>
        <a:lstStyle/>
        <a:p>
          <a:endParaRPr lang="en-US"/>
        </a:p>
      </dgm:t>
    </dgm:pt>
    <dgm:pt modelId="{1079EB10-77E9-428C-8609-4FD36D7AAFBF}" type="sibTrans" cxnId="{122C71E9-B13E-4CB4-9FE8-9D8CA9E59FCC}">
      <dgm:prSet/>
      <dgm:spPr/>
      <dgm:t>
        <a:bodyPr/>
        <a:lstStyle/>
        <a:p>
          <a:endParaRPr lang="en-US"/>
        </a:p>
      </dgm:t>
    </dgm:pt>
    <dgm:pt modelId="{13D1ABB9-DE7E-48B8-94B2-A30E0501207A}">
      <dgm:prSet/>
      <dgm:spPr/>
      <dgm:t>
        <a:bodyPr/>
        <a:lstStyle/>
        <a:p>
          <a:r>
            <a:rPr lang="en-US"/>
            <a:t>Reflexsmässig aktivering av BB blir snabbare och starkare</a:t>
          </a:r>
        </a:p>
      </dgm:t>
    </dgm:pt>
    <dgm:pt modelId="{B5605B8E-9067-4426-8C49-1F609D5BE6F8}" type="parTrans" cxnId="{53F9AFA4-B658-4717-A0A5-BEC41B7C51DE}">
      <dgm:prSet/>
      <dgm:spPr/>
      <dgm:t>
        <a:bodyPr/>
        <a:lstStyle/>
        <a:p>
          <a:endParaRPr lang="en-US"/>
        </a:p>
      </dgm:t>
    </dgm:pt>
    <dgm:pt modelId="{61015B6E-FB20-416D-8A76-10AC11C79710}" type="sibTrans" cxnId="{53F9AFA4-B658-4717-A0A5-BEC41B7C51DE}">
      <dgm:prSet/>
      <dgm:spPr/>
      <dgm:t>
        <a:bodyPr/>
        <a:lstStyle/>
        <a:p>
          <a:endParaRPr lang="en-US"/>
        </a:p>
      </dgm:t>
    </dgm:pt>
    <dgm:pt modelId="{AED5BA7E-322F-4AF8-8148-16B2DB407E33}" type="pres">
      <dgm:prSet presAssocID="{887B9196-00BC-43D7-A3A7-B0E87010922A}" presName="vert0" presStyleCnt="0">
        <dgm:presLayoutVars>
          <dgm:dir/>
          <dgm:animOne val="branch"/>
          <dgm:animLvl val="lvl"/>
        </dgm:presLayoutVars>
      </dgm:prSet>
      <dgm:spPr/>
    </dgm:pt>
    <dgm:pt modelId="{FD11F3DB-D25F-4876-B36B-A0A3C9073DDC}" type="pres">
      <dgm:prSet presAssocID="{C431FABE-D6DD-45F6-BD0E-770AD662357F}" presName="thickLine" presStyleLbl="alignNode1" presStyleIdx="0" presStyleCnt="4"/>
      <dgm:spPr/>
    </dgm:pt>
    <dgm:pt modelId="{950D3497-FBF9-4A40-8296-AE1BA225B1C2}" type="pres">
      <dgm:prSet presAssocID="{C431FABE-D6DD-45F6-BD0E-770AD662357F}" presName="horz1" presStyleCnt="0"/>
      <dgm:spPr/>
    </dgm:pt>
    <dgm:pt modelId="{68B8AD25-0A25-40F2-88F5-E2D66083B299}" type="pres">
      <dgm:prSet presAssocID="{C431FABE-D6DD-45F6-BD0E-770AD662357F}" presName="tx1" presStyleLbl="revTx" presStyleIdx="0" presStyleCnt="4"/>
      <dgm:spPr/>
    </dgm:pt>
    <dgm:pt modelId="{5377ED31-3831-4FED-922B-2415E4C0706E}" type="pres">
      <dgm:prSet presAssocID="{C431FABE-D6DD-45F6-BD0E-770AD662357F}" presName="vert1" presStyleCnt="0"/>
      <dgm:spPr/>
    </dgm:pt>
    <dgm:pt modelId="{2F7A58B5-1A9D-4EAB-B789-27893A72FC26}" type="pres">
      <dgm:prSet presAssocID="{CA133D04-2351-4B0D-8A9E-14DC3A2EB215}" presName="thickLine" presStyleLbl="alignNode1" presStyleIdx="1" presStyleCnt="4"/>
      <dgm:spPr/>
    </dgm:pt>
    <dgm:pt modelId="{EE19486C-9016-414A-90D7-90F11D1461C1}" type="pres">
      <dgm:prSet presAssocID="{CA133D04-2351-4B0D-8A9E-14DC3A2EB215}" presName="horz1" presStyleCnt="0"/>
      <dgm:spPr/>
    </dgm:pt>
    <dgm:pt modelId="{0E01B1D0-AFF1-4462-B4AC-6AE758A51AB8}" type="pres">
      <dgm:prSet presAssocID="{CA133D04-2351-4B0D-8A9E-14DC3A2EB215}" presName="tx1" presStyleLbl="revTx" presStyleIdx="1" presStyleCnt="4"/>
      <dgm:spPr/>
    </dgm:pt>
    <dgm:pt modelId="{BE8709E5-B987-460C-9A72-75E11A8CB84D}" type="pres">
      <dgm:prSet presAssocID="{CA133D04-2351-4B0D-8A9E-14DC3A2EB215}" presName="vert1" presStyleCnt="0"/>
      <dgm:spPr/>
    </dgm:pt>
    <dgm:pt modelId="{876CF03D-675C-4205-B0B9-EFC772C2A9ED}" type="pres">
      <dgm:prSet presAssocID="{A572C5DF-11BC-4B65-B3AB-0A241D26A6D3}" presName="thickLine" presStyleLbl="alignNode1" presStyleIdx="2" presStyleCnt="4"/>
      <dgm:spPr/>
    </dgm:pt>
    <dgm:pt modelId="{CEBEB2B5-3659-4813-B687-C3EC8B514C84}" type="pres">
      <dgm:prSet presAssocID="{A572C5DF-11BC-4B65-B3AB-0A241D26A6D3}" presName="horz1" presStyleCnt="0"/>
      <dgm:spPr/>
    </dgm:pt>
    <dgm:pt modelId="{E75E8082-FF57-433B-AE92-254811081745}" type="pres">
      <dgm:prSet presAssocID="{A572C5DF-11BC-4B65-B3AB-0A241D26A6D3}" presName="tx1" presStyleLbl="revTx" presStyleIdx="2" presStyleCnt="4"/>
      <dgm:spPr/>
    </dgm:pt>
    <dgm:pt modelId="{B9E81BC9-A080-4602-B600-7B6384F3F0D6}" type="pres">
      <dgm:prSet presAssocID="{A572C5DF-11BC-4B65-B3AB-0A241D26A6D3}" presName="vert1" presStyleCnt="0"/>
      <dgm:spPr/>
    </dgm:pt>
    <dgm:pt modelId="{7893034E-634B-4CF1-A438-8F6360D959A2}" type="pres">
      <dgm:prSet presAssocID="{13D1ABB9-DE7E-48B8-94B2-A30E0501207A}" presName="thickLine" presStyleLbl="alignNode1" presStyleIdx="3" presStyleCnt="4"/>
      <dgm:spPr/>
    </dgm:pt>
    <dgm:pt modelId="{A2C3D86B-0F3A-4B57-8C2B-8D227625FEAB}" type="pres">
      <dgm:prSet presAssocID="{13D1ABB9-DE7E-48B8-94B2-A30E0501207A}" presName="horz1" presStyleCnt="0"/>
      <dgm:spPr/>
    </dgm:pt>
    <dgm:pt modelId="{E96CEF5B-A6CF-4801-92D8-24D8B8B705C9}" type="pres">
      <dgm:prSet presAssocID="{13D1ABB9-DE7E-48B8-94B2-A30E0501207A}" presName="tx1" presStyleLbl="revTx" presStyleIdx="3" presStyleCnt="4"/>
      <dgm:spPr/>
    </dgm:pt>
    <dgm:pt modelId="{FCF0DF97-4E3D-4B53-84BE-BD9A97D6463A}" type="pres">
      <dgm:prSet presAssocID="{13D1ABB9-DE7E-48B8-94B2-A30E0501207A}" presName="vert1" presStyleCnt="0"/>
      <dgm:spPr/>
    </dgm:pt>
  </dgm:ptLst>
  <dgm:cxnLst>
    <dgm:cxn modelId="{40637D03-670D-4998-8D16-6A1CD1A1B56F}" type="presOf" srcId="{C431FABE-D6DD-45F6-BD0E-770AD662357F}" destId="{68B8AD25-0A25-40F2-88F5-E2D66083B299}" srcOrd="0" destOrd="0" presId="urn:microsoft.com/office/officeart/2008/layout/LinedList"/>
    <dgm:cxn modelId="{63ADC706-4230-4F41-A674-2C73F0F04C62}" type="presOf" srcId="{CA133D04-2351-4B0D-8A9E-14DC3A2EB215}" destId="{0E01B1D0-AFF1-4462-B4AC-6AE758A51AB8}" srcOrd="0" destOrd="0" presId="urn:microsoft.com/office/officeart/2008/layout/LinedList"/>
    <dgm:cxn modelId="{FF675718-57FE-487B-8CBB-263D4DB561C3}" srcId="{887B9196-00BC-43D7-A3A7-B0E87010922A}" destId="{C431FABE-D6DD-45F6-BD0E-770AD662357F}" srcOrd="0" destOrd="0" parTransId="{777A4735-7DBC-4028-AC26-F43D61DF7D97}" sibTransId="{7968E1F3-F600-4A3E-9DF8-CED677A82A4C}"/>
    <dgm:cxn modelId="{85C9B24D-E965-4A8A-A515-8906BBD94B42}" type="presOf" srcId="{13D1ABB9-DE7E-48B8-94B2-A30E0501207A}" destId="{E96CEF5B-A6CF-4801-92D8-24D8B8B705C9}" srcOrd="0" destOrd="0" presId="urn:microsoft.com/office/officeart/2008/layout/LinedList"/>
    <dgm:cxn modelId="{B2CD2957-6B44-47F9-9A2C-6286B1E179AA}" type="presOf" srcId="{887B9196-00BC-43D7-A3A7-B0E87010922A}" destId="{AED5BA7E-322F-4AF8-8148-16B2DB407E33}" srcOrd="0" destOrd="0" presId="urn:microsoft.com/office/officeart/2008/layout/LinedList"/>
    <dgm:cxn modelId="{E5D21686-1CAD-4E31-932C-F04E33BDB0E4}" type="presOf" srcId="{A572C5DF-11BC-4B65-B3AB-0A241D26A6D3}" destId="{E75E8082-FF57-433B-AE92-254811081745}" srcOrd="0" destOrd="0" presId="urn:microsoft.com/office/officeart/2008/layout/LinedList"/>
    <dgm:cxn modelId="{53F9AFA4-B658-4717-A0A5-BEC41B7C51DE}" srcId="{887B9196-00BC-43D7-A3A7-B0E87010922A}" destId="{13D1ABB9-DE7E-48B8-94B2-A30E0501207A}" srcOrd="3" destOrd="0" parTransId="{B5605B8E-9067-4426-8C49-1F609D5BE6F8}" sibTransId="{61015B6E-FB20-416D-8A76-10AC11C79710}"/>
    <dgm:cxn modelId="{28A851D5-9CB8-4AAC-B1B4-5C8C1D94E6DC}" srcId="{887B9196-00BC-43D7-A3A7-B0E87010922A}" destId="{CA133D04-2351-4B0D-8A9E-14DC3A2EB215}" srcOrd="1" destOrd="0" parTransId="{8DA285FA-FEF0-483D-8EBA-EC9D11242748}" sibTransId="{6E18FA1B-931E-4113-81DD-5A30C1504B4E}"/>
    <dgm:cxn modelId="{122C71E9-B13E-4CB4-9FE8-9D8CA9E59FCC}" srcId="{887B9196-00BC-43D7-A3A7-B0E87010922A}" destId="{A572C5DF-11BC-4B65-B3AB-0A241D26A6D3}" srcOrd="2" destOrd="0" parTransId="{90F9EC9A-0711-4B22-9EA2-405C8A7DC5F9}" sibTransId="{1079EB10-77E9-428C-8609-4FD36D7AAFBF}"/>
    <dgm:cxn modelId="{D58D493E-85B1-4B78-9E47-2EE38C3ECE8D}" type="presParOf" srcId="{AED5BA7E-322F-4AF8-8148-16B2DB407E33}" destId="{FD11F3DB-D25F-4876-B36B-A0A3C9073DDC}" srcOrd="0" destOrd="0" presId="urn:microsoft.com/office/officeart/2008/layout/LinedList"/>
    <dgm:cxn modelId="{0DCA464F-FFA5-4555-A7FB-0F452D5EF66C}" type="presParOf" srcId="{AED5BA7E-322F-4AF8-8148-16B2DB407E33}" destId="{950D3497-FBF9-4A40-8296-AE1BA225B1C2}" srcOrd="1" destOrd="0" presId="urn:microsoft.com/office/officeart/2008/layout/LinedList"/>
    <dgm:cxn modelId="{2997AD6C-21E2-4723-8C71-EE563A30A40D}" type="presParOf" srcId="{950D3497-FBF9-4A40-8296-AE1BA225B1C2}" destId="{68B8AD25-0A25-40F2-88F5-E2D66083B299}" srcOrd="0" destOrd="0" presId="urn:microsoft.com/office/officeart/2008/layout/LinedList"/>
    <dgm:cxn modelId="{07EF69FB-D150-43A8-91F1-362026BBB83A}" type="presParOf" srcId="{950D3497-FBF9-4A40-8296-AE1BA225B1C2}" destId="{5377ED31-3831-4FED-922B-2415E4C0706E}" srcOrd="1" destOrd="0" presId="urn:microsoft.com/office/officeart/2008/layout/LinedList"/>
    <dgm:cxn modelId="{17812608-3298-4AA5-B9EC-C9F30307375A}" type="presParOf" srcId="{AED5BA7E-322F-4AF8-8148-16B2DB407E33}" destId="{2F7A58B5-1A9D-4EAB-B789-27893A72FC26}" srcOrd="2" destOrd="0" presId="urn:microsoft.com/office/officeart/2008/layout/LinedList"/>
    <dgm:cxn modelId="{433FEA40-A5F4-45C0-9C64-F6210CD89DB6}" type="presParOf" srcId="{AED5BA7E-322F-4AF8-8148-16B2DB407E33}" destId="{EE19486C-9016-414A-90D7-90F11D1461C1}" srcOrd="3" destOrd="0" presId="urn:microsoft.com/office/officeart/2008/layout/LinedList"/>
    <dgm:cxn modelId="{95BF30BC-2966-4683-8673-158D3FF2F19A}" type="presParOf" srcId="{EE19486C-9016-414A-90D7-90F11D1461C1}" destId="{0E01B1D0-AFF1-4462-B4AC-6AE758A51AB8}" srcOrd="0" destOrd="0" presId="urn:microsoft.com/office/officeart/2008/layout/LinedList"/>
    <dgm:cxn modelId="{5AE25D02-AD09-4FC0-94EC-2205FD1A5D08}" type="presParOf" srcId="{EE19486C-9016-414A-90D7-90F11D1461C1}" destId="{BE8709E5-B987-460C-9A72-75E11A8CB84D}" srcOrd="1" destOrd="0" presId="urn:microsoft.com/office/officeart/2008/layout/LinedList"/>
    <dgm:cxn modelId="{891A8BAA-EFE6-403A-AFCB-C4CC9AB85A00}" type="presParOf" srcId="{AED5BA7E-322F-4AF8-8148-16B2DB407E33}" destId="{876CF03D-675C-4205-B0B9-EFC772C2A9ED}" srcOrd="4" destOrd="0" presId="urn:microsoft.com/office/officeart/2008/layout/LinedList"/>
    <dgm:cxn modelId="{4DD3EFC6-2174-4348-AD94-352768143E4B}" type="presParOf" srcId="{AED5BA7E-322F-4AF8-8148-16B2DB407E33}" destId="{CEBEB2B5-3659-4813-B687-C3EC8B514C84}" srcOrd="5" destOrd="0" presId="urn:microsoft.com/office/officeart/2008/layout/LinedList"/>
    <dgm:cxn modelId="{536533C7-D693-4F32-9130-C7B45F52332C}" type="presParOf" srcId="{CEBEB2B5-3659-4813-B687-C3EC8B514C84}" destId="{E75E8082-FF57-433B-AE92-254811081745}" srcOrd="0" destOrd="0" presId="urn:microsoft.com/office/officeart/2008/layout/LinedList"/>
    <dgm:cxn modelId="{A18A757D-5A7C-4348-BD14-CAE88E31BF19}" type="presParOf" srcId="{CEBEB2B5-3659-4813-B687-C3EC8B514C84}" destId="{B9E81BC9-A080-4602-B600-7B6384F3F0D6}" srcOrd="1" destOrd="0" presId="urn:microsoft.com/office/officeart/2008/layout/LinedList"/>
    <dgm:cxn modelId="{29EF0C7F-98A2-4214-B248-73EAA7CA2B6F}" type="presParOf" srcId="{AED5BA7E-322F-4AF8-8148-16B2DB407E33}" destId="{7893034E-634B-4CF1-A438-8F6360D959A2}" srcOrd="6" destOrd="0" presId="urn:microsoft.com/office/officeart/2008/layout/LinedList"/>
    <dgm:cxn modelId="{B76F9D81-F037-4C1E-9328-EC69364AF2C6}" type="presParOf" srcId="{AED5BA7E-322F-4AF8-8148-16B2DB407E33}" destId="{A2C3D86B-0F3A-4B57-8C2B-8D227625FEAB}" srcOrd="7" destOrd="0" presId="urn:microsoft.com/office/officeart/2008/layout/LinedList"/>
    <dgm:cxn modelId="{F170C1A3-322A-4FF2-9AC8-1CB8A027F73D}" type="presParOf" srcId="{A2C3D86B-0F3A-4B57-8C2B-8D227625FEAB}" destId="{E96CEF5B-A6CF-4801-92D8-24D8B8B705C9}" srcOrd="0" destOrd="0" presId="urn:microsoft.com/office/officeart/2008/layout/LinedList"/>
    <dgm:cxn modelId="{582FEE57-ED58-41C0-B54A-4C35B73DC6F5}" type="presParOf" srcId="{A2C3D86B-0F3A-4B57-8C2B-8D227625FEAB}" destId="{FCF0DF97-4E3D-4B53-84BE-BD9A97D6463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CEA3BA-9F37-4295-AA59-68F22E7A5E5C}" type="doc">
      <dgm:prSet loTypeId="urn:microsoft.com/office/officeart/2005/8/layout/cycle1" loCatId="Inbox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sv-SE"/>
        </a:p>
      </dgm:t>
    </dgm:pt>
    <dgm:pt modelId="{1755F37D-30B9-45D4-840F-04F74717F73B}">
      <dgm:prSet phldrT="[Text]"/>
      <dgm:spPr/>
      <dgm:t>
        <a:bodyPr/>
        <a:lstStyle/>
        <a:p>
          <a:r>
            <a:rPr lang="sv-SE"/>
            <a:t>Ökad kropps- medvetenhet </a:t>
          </a:r>
        </a:p>
      </dgm:t>
    </dgm:pt>
    <dgm:pt modelId="{31CBBB52-7256-4060-A612-18D73F0FCB8E}" type="parTrans" cxnId="{3F50E76D-8599-4A7C-9C00-9AA64A6F325F}">
      <dgm:prSet/>
      <dgm:spPr/>
      <dgm:t>
        <a:bodyPr/>
        <a:lstStyle/>
        <a:p>
          <a:pPr algn="ctr"/>
          <a:endParaRPr lang="sv-SE"/>
        </a:p>
      </dgm:t>
    </dgm:pt>
    <dgm:pt modelId="{BE9FDC13-0A01-4484-8349-5626A0BCE636}" type="sibTrans" cxnId="{3F50E76D-8599-4A7C-9C00-9AA64A6F325F}">
      <dgm:prSet/>
      <dgm:spPr/>
      <dgm:t>
        <a:bodyPr/>
        <a:lstStyle/>
        <a:p>
          <a:endParaRPr lang="sv-SE"/>
        </a:p>
      </dgm:t>
    </dgm:pt>
    <dgm:pt modelId="{6640EBBC-8FE9-404E-A7D8-CF692A4DEC53}">
      <dgm:prSet/>
      <dgm:spPr/>
      <dgm:t>
        <a:bodyPr/>
        <a:lstStyle/>
        <a:p>
          <a:r>
            <a:rPr lang="sv-SE"/>
            <a:t>Hitta ett korrekt knip</a:t>
          </a:r>
        </a:p>
      </dgm:t>
    </dgm:pt>
    <dgm:pt modelId="{570326AB-F03A-45C7-A68C-5F0A96F8AA4B}" type="parTrans" cxnId="{31EFF103-4BB4-4985-8D61-35A5AE3D83FB}">
      <dgm:prSet/>
      <dgm:spPr/>
      <dgm:t>
        <a:bodyPr/>
        <a:lstStyle/>
        <a:p>
          <a:pPr algn="ctr"/>
          <a:endParaRPr lang="sv-SE"/>
        </a:p>
      </dgm:t>
    </dgm:pt>
    <dgm:pt modelId="{005BE6FA-9909-445F-B052-6558A0AC8C9E}" type="sibTrans" cxnId="{31EFF103-4BB4-4985-8D61-35A5AE3D83FB}">
      <dgm:prSet/>
      <dgm:spPr/>
      <dgm:t>
        <a:bodyPr/>
        <a:lstStyle/>
        <a:p>
          <a:endParaRPr lang="sv-SE"/>
        </a:p>
      </dgm:t>
    </dgm:pt>
    <dgm:pt modelId="{1A6C079A-5CFB-4556-9D49-F7E8251871DA}">
      <dgm:prSet/>
      <dgm:spPr/>
      <dgm:t>
        <a:bodyPr/>
        <a:lstStyle/>
        <a:p>
          <a:r>
            <a:rPr lang="sv-SE"/>
            <a:t>Ökad motivation till träning</a:t>
          </a:r>
        </a:p>
      </dgm:t>
    </dgm:pt>
    <dgm:pt modelId="{55736675-1D85-4435-A4F9-D8437DED7D60}" type="parTrans" cxnId="{D1DA1302-60C0-419B-A14F-7606391E728E}">
      <dgm:prSet/>
      <dgm:spPr/>
      <dgm:t>
        <a:bodyPr/>
        <a:lstStyle/>
        <a:p>
          <a:pPr algn="ctr"/>
          <a:endParaRPr lang="sv-SE"/>
        </a:p>
      </dgm:t>
    </dgm:pt>
    <dgm:pt modelId="{0371250E-A51A-4BDB-833E-B9A826ED8E7B}" type="sibTrans" cxnId="{D1DA1302-60C0-419B-A14F-7606391E728E}">
      <dgm:prSet/>
      <dgm:spPr/>
      <dgm:t>
        <a:bodyPr/>
        <a:lstStyle/>
        <a:p>
          <a:endParaRPr lang="sv-SE"/>
        </a:p>
      </dgm:t>
    </dgm:pt>
    <dgm:pt modelId="{E580BBB9-849E-4A35-83E8-2C29956C8F31}">
      <dgm:prSet/>
      <dgm:spPr/>
      <dgm:t>
        <a:bodyPr/>
        <a:lstStyle/>
        <a:p>
          <a:r>
            <a:rPr lang="sv-SE"/>
            <a:t>Kontinens i alla situationer</a:t>
          </a:r>
        </a:p>
      </dgm:t>
    </dgm:pt>
    <dgm:pt modelId="{9BB07ADC-05E8-4827-8249-D4CE2F866816}" type="parTrans" cxnId="{E5DE554C-62FC-4715-B94C-AA64B225B7E1}">
      <dgm:prSet/>
      <dgm:spPr/>
      <dgm:t>
        <a:bodyPr/>
        <a:lstStyle/>
        <a:p>
          <a:pPr algn="ctr"/>
          <a:endParaRPr lang="sv-SE"/>
        </a:p>
      </dgm:t>
    </dgm:pt>
    <dgm:pt modelId="{6D90F783-69D7-4530-A326-B082CFAC5F1C}" type="sibTrans" cxnId="{E5DE554C-62FC-4715-B94C-AA64B225B7E1}">
      <dgm:prSet/>
      <dgm:spPr/>
      <dgm:t>
        <a:bodyPr/>
        <a:lstStyle/>
        <a:p>
          <a:endParaRPr lang="sv-SE"/>
        </a:p>
      </dgm:t>
    </dgm:pt>
    <dgm:pt modelId="{83599F00-DFAF-47C5-8EE2-C4960BA3ECB4}">
      <dgm:prSet/>
      <dgm:spPr/>
      <dgm:t>
        <a:bodyPr/>
        <a:lstStyle/>
        <a:p>
          <a:r>
            <a:rPr lang="sv-SE"/>
            <a:t>Funktionell styrka</a:t>
          </a:r>
        </a:p>
      </dgm:t>
    </dgm:pt>
    <dgm:pt modelId="{6695A309-E560-4CB4-B6BE-69AC7FEA0E6D}" type="parTrans" cxnId="{754E6767-1A04-48CF-869B-462E45A61467}">
      <dgm:prSet/>
      <dgm:spPr/>
      <dgm:t>
        <a:bodyPr/>
        <a:lstStyle/>
        <a:p>
          <a:pPr algn="ctr"/>
          <a:endParaRPr lang="sv-SE"/>
        </a:p>
      </dgm:t>
    </dgm:pt>
    <dgm:pt modelId="{50EA9C7C-A10B-42E0-91F7-6150EFE99C27}" type="sibTrans" cxnId="{754E6767-1A04-48CF-869B-462E45A61467}">
      <dgm:prSet/>
      <dgm:spPr/>
      <dgm:t>
        <a:bodyPr/>
        <a:lstStyle/>
        <a:p>
          <a:endParaRPr lang="sv-SE"/>
        </a:p>
      </dgm:t>
    </dgm:pt>
    <dgm:pt modelId="{4277967B-FC0F-442B-B452-D20E7230F61B}" type="pres">
      <dgm:prSet presAssocID="{F5CEA3BA-9F37-4295-AA59-68F22E7A5E5C}" presName="cycle" presStyleCnt="0">
        <dgm:presLayoutVars>
          <dgm:dir/>
          <dgm:resizeHandles val="exact"/>
        </dgm:presLayoutVars>
      </dgm:prSet>
      <dgm:spPr/>
    </dgm:pt>
    <dgm:pt modelId="{8B51F725-C94C-4A36-9B8C-5975FAD19AB8}" type="pres">
      <dgm:prSet presAssocID="{1755F37D-30B9-45D4-840F-04F74717F73B}" presName="dummy" presStyleCnt="0"/>
      <dgm:spPr/>
    </dgm:pt>
    <dgm:pt modelId="{5D4E3C82-74BF-4452-806D-17D2D07350E7}" type="pres">
      <dgm:prSet presAssocID="{1755F37D-30B9-45D4-840F-04F74717F73B}" presName="node" presStyleLbl="revTx" presStyleIdx="0" presStyleCnt="5">
        <dgm:presLayoutVars>
          <dgm:bulletEnabled val="1"/>
        </dgm:presLayoutVars>
      </dgm:prSet>
      <dgm:spPr/>
    </dgm:pt>
    <dgm:pt modelId="{583085BE-ED64-4C62-B82A-0E6283338DC4}" type="pres">
      <dgm:prSet presAssocID="{BE9FDC13-0A01-4484-8349-5626A0BCE636}" presName="sibTrans" presStyleLbl="node1" presStyleIdx="0" presStyleCnt="5"/>
      <dgm:spPr/>
    </dgm:pt>
    <dgm:pt modelId="{6B3B2CBB-D901-42D0-B21F-2077A80AE12F}" type="pres">
      <dgm:prSet presAssocID="{6640EBBC-8FE9-404E-A7D8-CF692A4DEC53}" presName="dummy" presStyleCnt="0"/>
      <dgm:spPr/>
    </dgm:pt>
    <dgm:pt modelId="{EE22D26E-7451-4F22-B87D-29DCFAE13961}" type="pres">
      <dgm:prSet presAssocID="{6640EBBC-8FE9-404E-A7D8-CF692A4DEC53}" presName="node" presStyleLbl="revTx" presStyleIdx="1" presStyleCnt="5">
        <dgm:presLayoutVars>
          <dgm:bulletEnabled val="1"/>
        </dgm:presLayoutVars>
      </dgm:prSet>
      <dgm:spPr/>
    </dgm:pt>
    <dgm:pt modelId="{4D28FACC-A23B-4C33-AA96-A2F78263FD4B}" type="pres">
      <dgm:prSet presAssocID="{005BE6FA-9909-445F-B052-6558A0AC8C9E}" presName="sibTrans" presStyleLbl="node1" presStyleIdx="1" presStyleCnt="5"/>
      <dgm:spPr/>
    </dgm:pt>
    <dgm:pt modelId="{2C9E644C-D854-4E7E-B976-453D8C5032A5}" type="pres">
      <dgm:prSet presAssocID="{1A6C079A-5CFB-4556-9D49-F7E8251871DA}" presName="dummy" presStyleCnt="0"/>
      <dgm:spPr/>
    </dgm:pt>
    <dgm:pt modelId="{670EE571-D3F6-4EF2-9243-8618BA377D6C}" type="pres">
      <dgm:prSet presAssocID="{1A6C079A-5CFB-4556-9D49-F7E8251871DA}" presName="node" presStyleLbl="revTx" presStyleIdx="2" presStyleCnt="5">
        <dgm:presLayoutVars>
          <dgm:bulletEnabled val="1"/>
        </dgm:presLayoutVars>
      </dgm:prSet>
      <dgm:spPr/>
    </dgm:pt>
    <dgm:pt modelId="{EE05DA20-516F-48F0-9A97-9CBFBBE9C6D0}" type="pres">
      <dgm:prSet presAssocID="{0371250E-A51A-4BDB-833E-B9A826ED8E7B}" presName="sibTrans" presStyleLbl="node1" presStyleIdx="2" presStyleCnt="5"/>
      <dgm:spPr/>
    </dgm:pt>
    <dgm:pt modelId="{78C50902-BDE0-4F93-8326-F94B7309F8C6}" type="pres">
      <dgm:prSet presAssocID="{E580BBB9-849E-4A35-83E8-2C29956C8F31}" presName="dummy" presStyleCnt="0"/>
      <dgm:spPr/>
    </dgm:pt>
    <dgm:pt modelId="{3ED559E1-6C6F-4EF0-9D69-778E910B71DE}" type="pres">
      <dgm:prSet presAssocID="{E580BBB9-849E-4A35-83E8-2C29956C8F31}" presName="node" presStyleLbl="revTx" presStyleIdx="3" presStyleCnt="5">
        <dgm:presLayoutVars>
          <dgm:bulletEnabled val="1"/>
        </dgm:presLayoutVars>
      </dgm:prSet>
      <dgm:spPr/>
    </dgm:pt>
    <dgm:pt modelId="{A2C1C632-3452-4A0F-B10E-FB04CF56585C}" type="pres">
      <dgm:prSet presAssocID="{6D90F783-69D7-4530-A326-B082CFAC5F1C}" presName="sibTrans" presStyleLbl="node1" presStyleIdx="3" presStyleCnt="5"/>
      <dgm:spPr/>
    </dgm:pt>
    <dgm:pt modelId="{A151EE38-4BFD-496B-BFF5-EC02A52CCC25}" type="pres">
      <dgm:prSet presAssocID="{83599F00-DFAF-47C5-8EE2-C4960BA3ECB4}" presName="dummy" presStyleCnt="0"/>
      <dgm:spPr/>
    </dgm:pt>
    <dgm:pt modelId="{F707D221-EF5B-4EBF-9255-058B1F276259}" type="pres">
      <dgm:prSet presAssocID="{83599F00-DFAF-47C5-8EE2-C4960BA3ECB4}" presName="node" presStyleLbl="revTx" presStyleIdx="4" presStyleCnt="5">
        <dgm:presLayoutVars>
          <dgm:bulletEnabled val="1"/>
        </dgm:presLayoutVars>
      </dgm:prSet>
      <dgm:spPr/>
    </dgm:pt>
    <dgm:pt modelId="{390A2A7E-9FD5-4BA2-B3E0-EE33510E13F6}" type="pres">
      <dgm:prSet presAssocID="{50EA9C7C-A10B-42E0-91F7-6150EFE99C27}" presName="sibTrans" presStyleLbl="node1" presStyleIdx="4" presStyleCnt="5"/>
      <dgm:spPr/>
    </dgm:pt>
  </dgm:ptLst>
  <dgm:cxnLst>
    <dgm:cxn modelId="{D1DA1302-60C0-419B-A14F-7606391E728E}" srcId="{F5CEA3BA-9F37-4295-AA59-68F22E7A5E5C}" destId="{1A6C079A-5CFB-4556-9D49-F7E8251871DA}" srcOrd="2" destOrd="0" parTransId="{55736675-1D85-4435-A4F9-D8437DED7D60}" sibTransId="{0371250E-A51A-4BDB-833E-B9A826ED8E7B}"/>
    <dgm:cxn modelId="{31EFF103-4BB4-4985-8D61-35A5AE3D83FB}" srcId="{F5CEA3BA-9F37-4295-AA59-68F22E7A5E5C}" destId="{6640EBBC-8FE9-404E-A7D8-CF692A4DEC53}" srcOrd="1" destOrd="0" parTransId="{570326AB-F03A-45C7-A68C-5F0A96F8AA4B}" sibTransId="{005BE6FA-9909-445F-B052-6558A0AC8C9E}"/>
    <dgm:cxn modelId="{175DD50E-E32A-4EB5-8B2B-94A51A3D6932}" type="presOf" srcId="{1A6C079A-5CFB-4556-9D49-F7E8251871DA}" destId="{670EE571-D3F6-4EF2-9243-8618BA377D6C}" srcOrd="0" destOrd="0" presId="urn:microsoft.com/office/officeart/2005/8/layout/cycle1"/>
    <dgm:cxn modelId="{AFAF7645-C6F3-4309-B2BF-10F4EC9CC5F0}" type="presOf" srcId="{6640EBBC-8FE9-404E-A7D8-CF692A4DEC53}" destId="{EE22D26E-7451-4F22-B87D-29DCFAE13961}" srcOrd="0" destOrd="0" presId="urn:microsoft.com/office/officeart/2005/8/layout/cycle1"/>
    <dgm:cxn modelId="{E9EF2D4B-6F48-41E6-890B-02538AF83736}" type="presOf" srcId="{E580BBB9-849E-4A35-83E8-2C29956C8F31}" destId="{3ED559E1-6C6F-4EF0-9D69-778E910B71DE}" srcOrd="0" destOrd="0" presId="urn:microsoft.com/office/officeart/2005/8/layout/cycle1"/>
    <dgm:cxn modelId="{E5DE554C-62FC-4715-B94C-AA64B225B7E1}" srcId="{F5CEA3BA-9F37-4295-AA59-68F22E7A5E5C}" destId="{E580BBB9-849E-4A35-83E8-2C29956C8F31}" srcOrd="3" destOrd="0" parTransId="{9BB07ADC-05E8-4827-8249-D4CE2F866816}" sibTransId="{6D90F783-69D7-4530-A326-B082CFAC5F1C}"/>
    <dgm:cxn modelId="{CD7C5064-FF3A-455D-BCB1-9C515D8BA9E3}" type="presOf" srcId="{1755F37D-30B9-45D4-840F-04F74717F73B}" destId="{5D4E3C82-74BF-4452-806D-17D2D07350E7}" srcOrd="0" destOrd="0" presId="urn:microsoft.com/office/officeart/2005/8/layout/cycle1"/>
    <dgm:cxn modelId="{51B26766-53D2-43D9-907F-10EBFF26B04C}" type="presOf" srcId="{005BE6FA-9909-445F-B052-6558A0AC8C9E}" destId="{4D28FACC-A23B-4C33-AA96-A2F78263FD4B}" srcOrd="0" destOrd="0" presId="urn:microsoft.com/office/officeart/2005/8/layout/cycle1"/>
    <dgm:cxn modelId="{754E6767-1A04-48CF-869B-462E45A61467}" srcId="{F5CEA3BA-9F37-4295-AA59-68F22E7A5E5C}" destId="{83599F00-DFAF-47C5-8EE2-C4960BA3ECB4}" srcOrd="4" destOrd="0" parTransId="{6695A309-E560-4CB4-B6BE-69AC7FEA0E6D}" sibTransId="{50EA9C7C-A10B-42E0-91F7-6150EFE99C27}"/>
    <dgm:cxn modelId="{AC8F1369-F75A-4BAB-9037-5D5BACA44646}" type="presOf" srcId="{6D90F783-69D7-4530-A326-B082CFAC5F1C}" destId="{A2C1C632-3452-4A0F-B10E-FB04CF56585C}" srcOrd="0" destOrd="0" presId="urn:microsoft.com/office/officeart/2005/8/layout/cycle1"/>
    <dgm:cxn modelId="{3F50E76D-8599-4A7C-9C00-9AA64A6F325F}" srcId="{F5CEA3BA-9F37-4295-AA59-68F22E7A5E5C}" destId="{1755F37D-30B9-45D4-840F-04F74717F73B}" srcOrd="0" destOrd="0" parTransId="{31CBBB52-7256-4060-A612-18D73F0FCB8E}" sibTransId="{BE9FDC13-0A01-4484-8349-5626A0BCE636}"/>
    <dgm:cxn modelId="{CB885199-17B9-4694-ACC5-94471E1A8AC6}" type="presOf" srcId="{0371250E-A51A-4BDB-833E-B9A826ED8E7B}" destId="{EE05DA20-516F-48F0-9A97-9CBFBBE9C6D0}" srcOrd="0" destOrd="0" presId="urn:microsoft.com/office/officeart/2005/8/layout/cycle1"/>
    <dgm:cxn modelId="{E36C34A5-2A95-4C0D-9963-48BE6F5A7144}" type="presOf" srcId="{50EA9C7C-A10B-42E0-91F7-6150EFE99C27}" destId="{390A2A7E-9FD5-4BA2-B3E0-EE33510E13F6}" srcOrd="0" destOrd="0" presId="urn:microsoft.com/office/officeart/2005/8/layout/cycle1"/>
    <dgm:cxn modelId="{9F1497A6-07C4-4D36-B76C-2C3799D971D0}" type="presOf" srcId="{83599F00-DFAF-47C5-8EE2-C4960BA3ECB4}" destId="{F707D221-EF5B-4EBF-9255-058B1F276259}" srcOrd="0" destOrd="0" presId="urn:microsoft.com/office/officeart/2005/8/layout/cycle1"/>
    <dgm:cxn modelId="{FDE725F5-3D02-4102-BB3D-EDE78185312A}" type="presOf" srcId="{F5CEA3BA-9F37-4295-AA59-68F22E7A5E5C}" destId="{4277967B-FC0F-442B-B452-D20E7230F61B}" srcOrd="0" destOrd="0" presId="urn:microsoft.com/office/officeart/2005/8/layout/cycle1"/>
    <dgm:cxn modelId="{7EECCFFD-8CA1-4E26-A037-30587119DB84}" type="presOf" srcId="{BE9FDC13-0A01-4484-8349-5626A0BCE636}" destId="{583085BE-ED64-4C62-B82A-0E6283338DC4}" srcOrd="0" destOrd="0" presId="urn:microsoft.com/office/officeart/2005/8/layout/cycle1"/>
    <dgm:cxn modelId="{AFAE3769-24B5-40BD-B408-146E2DE0A822}" type="presParOf" srcId="{4277967B-FC0F-442B-B452-D20E7230F61B}" destId="{8B51F725-C94C-4A36-9B8C-5975FAD19AB8}" srcOrd="0" destOrd="0" presId="urn:microsoft.com/office/officeart/2005/8/layout/cycle1"/>
    <dgm:cxn modelId="{2C686B91-D33F-4500-9C7A-D3777648C417}" type="presParOf" srcId="{4277967B-FC0F-442B-B452-D20E7230F61B}" destId="{5D4E3C82-74BF-4452-806D-17D2D07350E7}" srcOrd="1" destOrd="0" presId="urn:microsoft.com/office/officeart/2005/8/layout/cycle1"/>
    <dgm:cxn modelId="{BB432B85-3489-468A-A1AE-E1C52EACF946}" type="presParOf" srcId="{4277967B-FC0F-442B-B452-D20E7230F61B}" destId="{583085BE-ED64-4C62-B82A-0E6283338DC4}" srcOrd="2" destOrd="0" presId="urn:microsoft.com/office/officeart/2005/8/layout/cycle1"/>
    <dgm:cxn modelId="{028A092E-9DF8-4648-ADAE-2E307D50DDA7}" type="presParOf" srcId="{4277967B-FC0F-442B-B452-D20E7230F61B}" destId="{6B3B2CBB-D901-42D0-B21F-2077A80AE12F}" srcOrd="3" destOrd="0" presId="urn:microsoft.com/office/officeart/2005/8/layout/cycle1"/>
    <dgm:cxn modelId="{CB31F655-36AA-4C9A-BCAA-CA5280B99BA1}" type="presParOf" srcId="{4277967B-FC0F-442B-B452-D20E7230F61B}" destId="{EE22D26E-7451-4F22-B87D-29DCFAE13961}" srcOrd="4" destOrd="0" presId="urn:microsoft.com/office/officeart/2005/8/layout/cycle1"/>
    <dgm:cxn modelId="{67B8FF17-6A4B-4171-8E20-272D7F7EA983}" type="presParOf" srcId="{4277967B-FC0F-442B-B452-D20E7230F61B}" destId="{4D28FACC-A23B-4C33-AA96-A2F78263FD4B}" srcOrd="5" destOrd="0" presId="urn:microsoft.com/office/officeart/2005/8/layout/cycle1"/>
    <dgm:cxn modelId="{74A979C6-793E-4069-9B18-35194D6673A1}" type="presParOf" srcId="{4277967B-FC0F-442B-B452-D20E7230F61B}" destId="{2C9E644C-D854-4E7E-B976-453D8C5032A5}" srcOrd="6" destOrd="0" presId="urn:microsoft.com/office/officeart/2005/8/layout/cycle1"/>
    <dgm:cxn modelId="{C25DFF61-ED73-4614-8921-D46DB120D7A4}" type="presParOf" srcId="{4277967B-FC0F-442B-B452-D20E7230F61B}" destId="{670EE571-D3F6-4EF2-9243-8618BA377D6C}" srcOrd="7" destOrd="0" presId="urn:microsoft.com/office/officeart/2005/8/layout/cycle1"/>
    <dgm:cxn modelId="{C69F18CA-733F-46EE-9163-C144F8FB4031}" type="presParOf" srcId="{4277967B-FC0F-442B-B452-D20E7230F61B}" destId="{EE05DA20-516F-48F0-9A97-9CBFBBE9C6D0}" srcOrd="8" destOrd="0" presId="urn:microsoft.com/office/officeart/2005/8/layout/cycle1"/>
    <dgm:cxn modelId="{012A17AE-AF6B-41A4-AB87-100D37C4B992}" type="presParOf" srcId="{4277967B-FC0F-442B-B452-D20E7230F61B}" destId="{78C50902-BDE0-4F93-8326-F94B7309F8C6}" srcOrd="9" destOrd="0" presId="urn:microsoft.com/office/officeart/2005/8/layout/cycle1"/>
    <dgm:cxn modelId="{5EEB02CB-4A7B-4FBF-83C6-01AB4F7D1DA1}" type="presParOf" srcId="{4277967B-FC0F-442B-B452-D20E7230F61B}" destId="{3ED559E1-6C6F-4EF0-9D69-778E910B71DE}" srcOrd="10" destOrd="0" presId="urn:microsoft.com/office/officeart/2005/8/layout/cycle1"/>
    <dgm:cxn modelId="{3545EFF9-A271-4F6E-BDBE-188F9C99C775}" type="presParOf" srcId="{4277967B-FC0F-442B-B452-D20E7230F61B}" destId="{A2C1C632-3452-4A0F-B10E-FB04CF56585C}" srcOrd="11" destOrd="0" presId="urn:microsoft.com/office/officeart/2005/8/layout/cycle1"/>
    <dgm:cxn modelId="{8A035487-08B6-4D73-BB0D-E52B32CE2EDA}" type="presParOf" srcId="{4277967B-FC0F-442B-B452-D20E7230F61B}" destId="{A151EE38-4BFD-496B-BFF5-EC02A52CCC25}" srcOrd="12" destOrd="0" presId="urn:microsoft.com/office/officeart/2005/8/layout/cycle1"/>
    <dgm:cxn modelId="{FE6710EA-A688-4107-93D9-643AE5E851EF}" type="presParOf" srcId="{4277967B-FC0F-442B-B452-D20E7230F61B}" destId="{F707D221-EF5B-4EBF-9255-058B1F276259}" srcOrd="13" destOrd="0" presId="urn:microsoft.com/office/officeart/2005/8/layout/cycle1"/>
    <dgm:cxn modelId="{775C0515-07C3-4918-B8E5-1F65869BEA37}" type="presParOf" srcId="{4277967B-FC0F-442B-B452-D20E7230F61B}" destId="{390A2A7E-9FD5-4BA2-B3E0-EE33510E13F6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BCA3D7-C043-40AB-ACF2-BFAC605E48F7}" type="doc">
      <dgm:prSet loTypeId="urn:microsoft.com/office/officeart/2005/8/layout/chevron1" loCatId="Inbo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v-SE"/>
        </a:p>
      </dgm:t>
    </dgm:pt>
    <dgm:pt modelId="{C422B05F-7DB9-448B-8552-8C995EE63087}">
      <dgm:prSet phldrT="[Text]"/>
      <dgm:spPr/>
      <dgm:t>
        <a:bodyPr/>
        <a:lstStyle/>
        <a:p>
          <a:r>
            <a:rPr lang="sv-SE" dirty="0"/>
            <a:t>Styrketräning = maximala knip</a:t>
          </a:r>
        </a:p>
      </dgm:t>
    </dgm:pt>
    <dgm:pt modelId="{0A65A4D8-DC63-4166-993D-2EC308CA7F7A}" type="parTrans" cxnId="{8CE8D449-9207-461D-A905-D6A8D6000F4B}">
      <dgm:prSet/>
      <dgm:spPr/>
      <dgm:t>
        <a:bodyPr/>
        <a:lstStyle/>
        <a:p>
          <a:endParaRPr lang="sv-SE"/>
        </a:p>
      </dgm:t>
    </dgm:pt>
    <dgm:pt modelId="{486ADFF2-59F2-46B8-AF51-DB08732AFE05}" type="sibTrans" cxnId="{8CE8D449-9207-461D-A905-D6A8D6000F4B}">
      <dgm:prSet/>
      <dgm:spPr/>
      <dgm:t>
        <a:bodyPr/>
        <a:lstStyle/>
        <a:p>
          <a:endParaRPr lang="sv-SE"/>
        </a:p>
      </dgm:t>
    </dgm:pt>
    <dgm:pt modelId="{B74FCFD1-E177-4D21-9E2E-536326C194C1}">
      <dgm:prSet phldrT="[Text]"/>
      <dgm:spPr/>
      <dgm:t>
        <a:bodyPr/>
        <a:lstStyle/>
        <a:p>
          <a:r>
            <a:rPr lang="sv-SE" dirty="0"/>
            <a:t>30 % av muskelfibrerna i BB (typ 2 fiber)</a:t>
          </a:r>
        </a:p>
      </dgm:t>
    </dgm:pt>
    <dgm:pt modelId="{678D8280-CA4B-4491-B15B-812F3B05C6C0}" type="parTrans" cxnId="{4D3C125A-A4F9-47F0-AD35-04D52D0CA90F}">
      <dgm:prSet/>
      <dgm:spPr/>
      <dgm:t>
        <a:bodyPr/>
        <a:lstStyle/>
        <a:p>
          <a:endParaRPr lang="sv-SE"/>
        </a:p>
      </dgm:t>
    </dgm:pt>
    <dgm:pt modelId="{1B6CD445-AA7D-42E7-97E3-07B3C9433893}" type="sibTrans" cxnId="{4D3C125A-A4F9-47F0-AD35-04D52D0CA90F}">
      <dgm:prSet/>
      <dgm:spPr/>
      <dgm:t>
        <a:bodyPr/>
        <a:lstStyle/>
        <a:p>
          <a:endParaRPr lang="sv-SE"/>
        </a:p>
      </dgm:t>
    </dgm:pt>
    <dgm:pt modelId="{FEFBC307-C796-4963-8C68-196D5D3191C8}">
      <dgm:prSet phldrT="[Text]"/>
      <dgm:spPr/>
      <dgm:t>
        <a:bodyPr/>
        <a:lstStyle/>
        <a:p>
          <a:r>
            <a:rPr lang="sv-SE" dirty="0"/>
            <a:t>Uthållighetsträning</a:t>
          </a:r>
        </a:p>
      </dgm:t>
    </dgm:pt>
    <dgm:pt modelId="{25055EB1-9D03-42FD-BC0D-9FC5F489BE1D}" type="parTrans" cxnId="{AE279E6C-61CC-4034-8070-C0E40E4FB45A}">
      <dgm:prSet/>
      <dgm:spPr/>
      <dgm:t>
        <a:bodyPr/>
        <a:lstStyle/>
        <a:p>
          <a:endParaRPr lang="sv-SE"/>
        </a:p>
      </dgm:t>
    </dgm:pt>
    <dgm:pt modelId="{2D6C9B14-F839-4584-B9EE-6ABEFD59B377}" type="sibTrans" cxnId="{AE279E6C-61CC-4034-8070-C0E40E4FB45A}">
      <dgm:prSet/>
      <dgm:spPr/>
      <dgm:t>
        <a:bodyPr/>
        <a:lstStyle/>
        <a:p>
          <a:endParaRPr lang="sv-SE"/>
        </a:p>
      </dgm:t>
    </dgm:pt>
    <dgm:pt modelId="{BC632162-2482-4DBE-A286-62F0CFE67BE3}">
      <dgm:prSet phldrT="[Text]"/>
      <dgm:spPr/>
      <dgm:t>
        <a:bodyPr/>
        <a:lstStyle/>
        <a:p>
          <a:r>
            <a:rPr lang="sv-SE" dirty="0"/>
            <a:t>70 % av muskelfibrerna i BB (typ 1 fiber)</a:t>
          </a:r>
        </a:p>
      </dgm:t>
    </dgm:pt>
    <dgm:pt modelId="{EE7664B6-E11A-450E-B66D-FED6A5E0575E}" type="parTrans" cxnId="{6F70DA16-2A6D-4D13-A18D-EDD64117561B}">
      <dgm:prSet/>
      <dgm:spPr/>
      <dgm:t>
        <a:bodyPr/>
        <a:lstStyle/>
        <a:p>
          <a:endParaRPr lang="sv-SE"/>
        </a:p>
      </dgm:t>
    </dgm:pt>
    <dgm:pt modelId="{B54DFAF8-3BC9-4C33-A601-FC6BC274B6D9}" type="sibTrans" cxnId="{6F70DA16-2A6D-4D13-A18D-EDD64117561B}">
      <dgm:prSet/>
      <dgm:spPr/>
      <dgm:t>
        <a:bodyPr/>
        <a:lstStyle/>
        <a:p>
          <a:endParaRPr lang="sv-SE"/>
        </a:p>
      </dgm:t>
    </dgm:pt>
    <dgm:pt modelId="{36849D2A-7447-4C05-88F4-DDDD0D9211E2}">
      <dgm:prSet phldrT="[Text]"/>
      <dgm:spPr/>
      <dgm:t>
        <a:bodyPr/>
        <a:lstStyle/>
        <a:p>
          <a:r>
            <a:rPr lang="sv-SE" dirty="0"/>
            <a:t>Funktionell träning</a:t>
          </a:r>
        </a:p>
      </dgm:t>
    </dgm:pt>
    <dgm:pt modelId="{AC565DC8-2A86-47BA-998E-9FB0814CCBDB}" type="parTrans" cxnId="{BE4B59DA-D806-45A8-AA27-4745FEBA079E}">
      <dgm:prSet/>
      <dgm:spPr/>
      <dgm:t>
        <a:bodyPr/>
        <a:lstStyle/>
        <a:p>
          <a:endParaRPr lang="sv-SE"/>
        </a:p>
      </dgm:t>
    </dgm:pt>
    <dgm:pt modelId="{342F80BA-B7EF-4DEC-B3F2-FFF7314F8843}" type="sibTrans" cxnId="{BE4B59DA-D806-45A8-AA27-4745FEBA079E}">
      <dgm:prSet/>
      <dgm:spPr/>
      <dgm:t>
        <a:bodyPr/>
        <a:lstStyle/>
        <a:p>
          <a:endParaRPr lang="sv-SE"/>
        </a:p>
      </dgm:t>
    </dgm:pt>
    <dgm:pt modelId="{F9B53CED-84FF-4817-9B6C-13540FBD96FB}">
      <dgm:prSet phldrT="[Text]"/>
      <dgm:spPr/>
      <dgm:t>
        <a:bodyPr/>
        <a:lstStyle/>
        <a:p>
          <a:r>
            <a:rPr lang="sv-SE" dirty="0"/>
            <a:t>När god styrka och uthållighet uppnåtts kan träningen kombineras med dagliga aktiviteter</a:t>
          </a:r>
        </a:p>
      </dgm:t>
    </dgm:pt>
    <dgm:pt modelId="{EDEDD406-9626-4609-9A84-C37AB758AFCB}" type="parTrans" cxnId="{E684F9F4-39AD-477F-8B57-D956AB8A43C0}">
      <dgm:prSet/>
      <dgm:spPr/>
      <dgm:t>
        <a:bodyPr/>
        <a:lstStyle/>
        <a:p>
          <a:endParaRPr lang="sv-SE"/>
        </a:p>
      </dgm:t>
    </dgm:pt>
    <dgm:pt modelId="{D75C767A-6EDC-465A-A46B-C4DC9CF02E32}" type="sibTrans" cxnId="{E684F9F4-39AD-477F-8B57-D956AB8A43C0}">
      <dgm:prSet/>
      <dgm:spPr/>
      <dgm:t>
        <a:bodyPr/>
        <a:lstStyle/>
        <a:p>
          <a:endParaRPr lang="sv-SE"/>
        </a:p>
      </dgm:t>
    </dgm:pt>
    <dgm:pt modelId="{A8A437EA-1262-4557-827D-8437121933BD}">
      <dgm:prSet phldrT="[Text]"/>
      <dgm:spPr/>
      <dgm:t>
        <a:bodyPr/>
        <a:lstStyle/>
        <a:p>
          <a:r>
            <a:rPr lang="sv-SE" dirty="0"/>
            <a:t>Rekryteras vid plötslig ansträngning</a:t>
          </a:r>
        </a:p>
      </dgm:t>
    </dgm:pt>
    <dgm:pt modelId="{DA0E4420-E006-43F8-B28F-BCC8302D4904}" type="parTrans" cxnId="{66EAC114-88C3-40D3-9406-B4DE3CA21700}">
      <dgm:prSet/>
      <dgm:spPr/>
      <dgm:t>
        <a:bodyPr/>
        <a:lstStyle/>
        <a:p>
          <a:endParaRPr lang="sv-SE"/>
        </a:p>
      </dgm:t>
    </dgm:pt>
    <dgm:pt modelId="{F8407034-DC26-487F-ACAF-A77CCABE2994}" type="sibTrans" cxnId="{66EAC114-88C3-40D3-9406-B4DE3CA21700}">
      <dgm:prSet/>
      <dgm:spPr/>
      <dgm:t>
        <a:bodyPr/>
        <a:lstStyle/>
        <a:p>
          <a:endParaRPr lang="sv-SE"/>
        </a:p>
      </dgm:t>
    </dgm:pt>
    <dgm:pt modelId="{6F8BDB27-B6B6-4536-B52E-351C3AFB27A7}">
      <dgm:prSet phldrT="[Text]"/>
      <dgm:spPr/>
      <dgm:t>
        <a:bodyPr/>
        <a:lstStyle/>
        <a:p>
          <a:r>
            <a:rPr lang="sv-SE" dirty="0"/>
            <a:t>Vid kontinuerlig träning ökar motoriska enheter och muskelmassa</a:t>
          </a:r>
        </a:p>
      </dgm:t>
    </dgm:pt>
    <dgm:pt modelId="{205BB255-5CBB-48BA-9BEB-42F829D0B9C9}" type="parTrans" cxnId="{0FFBD282-7EB7-488E-BBBE-504D45262E0C}">
      <dgm:prSet/>
      <dgm:spPr/>
      <dgm:t>
        <a:bodyPr/>
        <a:lstStyle/>
        <a:p>
          <a:endParaRPr lang="sv-SE"/>
        </a:p>
      </dgm:t>
    </dgm:pt>
    <dgm:pt modelId="{F900F2BD-74D4-4797-AC09-36E60BB96408}" type="sibTrans" cxnId="{0FFBD282-7EB7-488E-BBBE-504D45262E0C}">
      <dgm:prSet/>
      <dgm:spPr/>
      <dgm:t>
        <a:bodyPr/>
        <a:lstStyle/>
        <a:p>
          <a:endParaRPr lang="sv-SE"/>
        </a:p>
      </dgm:t>
    </dgm:pt>
    <dgm:pt modelId="{76C1B2D8-26B9-44BB-99AB-F678A134ED9F}">
      <dgm:prSet phldrT="[Text]"/>
      <dgm:spPr/>
      <dgm:t>
        <a:bodyPr/>
        <a:lstStyle/>
        <a:p>
          <a:r>
            <a:rPr lang="sv-SE" dirty="0"/>
            <a:t>Träningsperiod &lt;3-4 mån</a:t>
          </a:r>
        </a:p>
      </dgm:t>
    </dgm:pt>
    <dgm:pt modelId="{19A9E06A-43E1-4E9E-A103-3B3228EF356E}" type="parTrans" cxnId="{04FF8FF2-0520-47B9-9E7E-133BD36430AA}">
      <dgm:prSet/>
      <dgm:spPr/>
      <dgm:t>
        <a:bodyPr/>
        <a:lstStyle/>
        <a:p>
          <a:endParaRPr lang="sv-SE"/>
        </a:p>
      </dgm:t>
    </dgm:pt>
    <dgm:pt modelId="{3C647711-92DA-4744-9B51-D32DC435EFD7}" type="sibTrans" cxnId="{04FF8FF2-0520-47B9-9E7E-133BD36430AA}">
      <dgm:prSet/>
      <dgm:spPr/>
      <dgm:t>
        <a:bodyPr/>
        <a:lstStyle/>
        <a:p>
          <a:endParaRPr lang="sv-SE"/>
        </a:p>
      </dgm:t>
    </dgm:pt>
    <dgm:pt modelId="{C011005E-C230-4EF2-A22B-F4F41FDF5F11}">
      <dgm:prSet phldrT="[Text]"/>
      <dgm:spPr/>
      <dgm:t>
        <a:bodyPr/>
        <a:lstStyle/>
        <a:p>
          <a:r>
            <a:rPr lang="sv-SE" dirty="0"/>
            <a:t>Står för konstant tonus, håller t ex </a:t>
          </a:r>
          <a:r>
            <a:rPr lang="sv-SE" dirty="0" err="1"/>
            <a:t>sfinktrar</a:t>
          </a:r>
          <a:r>
            <a:rPr lang="sv-SE" dirty="0"/>
            <a:t> stängda</a:t>
          </a:r>
        </a:p>
      </dgm:t>
    </dgm:pt>
    <dgm:pt modelId="{4C020D9F-C2D2-4E27-A6DC-8DB48EEC8ADA}" type="parTrans" cxnId="{3E3393A1-85DA-4B14-B3DC-371596BE6ADA}">
      <dgm:prSet/>
      <dgm:spPr/>
      <dgm:t>
        <a:bodyPr/>
        <a:lstStyle/>
        <a:p>
          <a:endParaRPr lang="sv-SE"/>
        </a:p>
      </dgm:t>
    </dgm:pt>
    <dgm:pt modelId="{427FFFD5-CD66-4785-A346-1AD7632C1927}" type="sibTrans" cxnId="{3E3393A1-85DA-4B14-B3DC-371596BE6ADA}">
      <dgm:prSet/>
      <dgm:spPr/>
      <dgm:t>
        <a:bodyPr/>
        <a:lstStyle/>
        <a:p>
          <a:endParaRPr lang="sv-SE"/>
        </a:p>
      </dgm:t>
    </dgm:pt>
    <dgm:pt modelId="{279FC244-938E-40E8-B319-6FEA716365E5}">
      <dgm:prSet phldrT="[Text]"/>
      <dgm:spPr/>
      <dgm:t>
        <a:bodyPr/>
        <a:lstStyle/>
        <a:p>
          <a:r>
            <a:rPr lang="sv-SE" dirty="0"/>
            <a:t>Träna upp funktionell styrka – ex. knip när du hostar </a:t>
          </a:r>
        </a:p>
      </dgm:t>
    </dgm:pt>
    <dgm:pt modelId="{92A1F6AE-7AEE-4D0A-B3F8-0BEDDE06AE25}" type="parTrans" cxnId="{A7E147BC-5AAF-4EA6-8CD7-BD2EC405D595}">
      <dgm:prSet/>
      <dgm:spPr/>
      <dgm:t>
        <a:bodyPr/>
        <a:lstStyle/>
        <a:p>
          <a:endParaRPr lang="sv-SE"/>
        </a:p>
      </dgm:t>
    </dgm:pt>
    <dgm:pt modelId="{3A418FB9-9BD5-44C2-922F-2FAFF3C60239}" type="sibTrans" cxnId="{A7E147BC-5AAF-4EA6-8CD7-BD2EC405D595}">
      <dgm:prSet/>
      <dgm:spPr/>
      <dgm:t>
        <a:bodyPr/>
        <a:lstStyle/>
        <a:p>
          <a:endParaRPr lang="sv-SE"/>
        </a:p>
      </dgm:t>
    </dgm:pt>
    <dgm:pt modelId="{5580F1B2-2D6C-48A5-843B-80C12495FD6F}">
      <dgm:prSet phldrT="[Text]"/>
      <dgm:spPr/>
      <dgm:t>
        <a:bodyPr/>
        <a:lstStyle/>
        <a:p>
          <a:r>
            <a:rPr lang="sv-SE" dirty="0"/>
            <a:t>Aktivering</a:t>
          </a:r>
        </a:p>
      </dgm:t>
    </dgm:pt>
    <dgm:pt modelId="{DBD9470C-3551-454E-BF12-3DF292F71119}" type="parTrans" cxnId="{9C66EDF3-FE34-4763-BD7A-55E414971351}">
      <dgm:prSet/>
      <dgm:spPr/>
      <dgm:t>
        <a:bodyPr/>
        <a:lstStyle/>
        <a:p>
          <a:endParaRPr lang="sv-SE"/>
        </a:p>
      </dgm:t>
    </dgm:pt>
    <dgm:pt modelId="{E076E537-16F6-43B2-B2C5-5A374FFC8248}" type="sibTrans" cxnId="{9C66EDF3-FE34-4763-BD7A-55E414971351}">
      <dgm:prSet/>
      <dgm:spPr/>
      <dgm:t>
        <a:bodyPr/>
        <a:lstStyle/>
        <a:p>
          <a:endParaRPr lang="sv-SE"/>
        </a:p>
      </dgm:t>
    </dgm:pt>
    <dgm:pt modelId="{9B9873BC-AF45-4D43-AC19-7F9B5B064318}">
      <dgm:prSet phldrT="[Text]"/>
      <dgm:spPr/>
      <dgm:t>
        <a:bodyPr/>
        <a:lstStyle/>
        <a:p>
          <a:r>
            <a:rPr lang="sv-SE" dirty="0"/>
            <a:t>Hitta knipet</a:t>
          </a:r>
        </a:p>
      </dgm:t>
    </dgm:pt>
    <dgm:pt modelId="{599CD25D-83A0-431C-8C82-4D0F88447A5B}" type="parTrans" cxnId="{C1D1FD51-13E0-4556-B143-1A5A4CFA7E4A}">
      <dgm:prSet/>
      <dgm:spPr/>
      <dgm:t>
        <a:bodyPr/>
        <a:lstStyle/>
        <a:p>
          <a:endParaRPr lang="sv-SE"/>
        </a:p>
      </dgm:t>
    </dgm:pt>
    <dgm:pt modelId="{F328EC07-ACBE-4DFF-B370-BE408282593A}" type="sibTrans" cxnId="{C1D1FD51-13E0-4556-B143-1A5A4CFA7E4A}">
      <dgm:prSet/>
      <dgm:spPr/>
      <dgm:t>
        <a:bodyPr/>
        <a:lstStyle/>
        <a:p>
          <a:endParaRPr lang="sv-SE"/>
        </a:p>
      </dgm:t>
    </dgm:pt>
    <dgm:pt modelId="{C21AE2F8-0A1C-47B0-B32B-00A0E724A50D}">
      <dgm:prSet phldrT="[Text]"/>
      <dgm:spPr/>
      <dgm:t>
        <a:bodyPr/>
        <a:lstStyle/>
        <a:p>
          <a:r>
            <a:rPr lang="sv-SE" dirty="0"/>
            <a:t>Öka blodcirkulation</a:t>
          </a:r>
        </a:p>
      </dgm:t>
    </dgm:pt>
    <dgm:pt modelId="{CE58B17C-0C5D-4284-ADFD-0AF8986EF741}" type="parTrans" cxnId="{62B4B111-9868-4F3F-A7A2-B5612D0986C3}">
      <dgm:prSet/>
      <dgm:spPr/>
      <dgm:t>
        <a:bodyPr/>
        <a:lstStyle/>
        <a:p>
          <a:endParaRPr lang="sv-SE"/>
        </a:p>
      </dgm:t>
    </dgm:pt>
    <dgm:pt modelId="{65DE6E5D-A9D4-4CF9-9608-5B6056A47439}" type="sibTrans" cxnId="{62B4B111-9868-4F3F-A7A2-B5612D0986C3}">
      <dgm:prSet/>
      <dgm:spPr/>
      <dgm:t>
        <a:bodyPr/>
        <a:lstStyle/>
        <a:p>
          <a:endParaRPr lang="sv-SE"/>
        </a:p>
      </dgm:t>
    </dgm:pt>
    <dgm:pt modelId="{9A523744-727F-4EF3-8EDB-AAF9B6B6A7F0}">
      <dgm:prSet phldrT="[Text]"/>
      <dgm:spPr/>
      <dgm:t>
        <a:bodyPr/>
        <a:lstStyle/>
        <a:p>
          <a:r>
            <a:rPr lang="sv-SE" dirty="0"/>
            <a:t>Öka neuromuskulär funktion</a:t>
          </a:r>
        </a:p>
      </dgm:t>
    </dgm:pt>
    <dgm:pt modelId="{CB3F8378-6727-48B0-983A-92270EAB1169}" type="parTrans" cxnId="{1A29B8C0-C2A4-452E-B6A1-C0A26AC32834}">
      <dgm:prSet/>
      <dgm:spPr/>
      <dgm:t>
        <a:bodyPr/>
        <a:lstStyle/>
        <a:p>
          <a:endParaRPr lang="sv-SE"/>
        </a:p>
      </dgm:t>
    </dgm:pt>
    <dgm:pt modelId="{CB3C4C5F-A7D4-4040-98CE-E9B091955B56}" type="sibTrans" cxnId="{1A29B8C0-C2A4-452E-B6A1-C0A26AC32834}">
      <dgm:prSet/>
      <dgm:spPr/>
      <dgm:t>
        <a:bodyPr/>
        <a:lstStyle/>
        <a:p>
          <a:endParaRPr lang="sv-SE"/>
        </a:p>
      </dgm:t>
    </dgm:pt>
    <dgm:pt modelId="{8D3B269C-A86C-44F2-BE92-820C29A1E8C4}">
      <dgm:prSet phldrT="[Text]"/>
      <dgm:spPr/>
      <dgm:t>
        <a:bodyPr/>
        <a:lstStyle/>
        <a:p>
          <a:r>
            <a:rPr lang="sv-SE" dirty="0"/>
            <a:t>Knipa och gå (ej </a:t>
          </a:r>
          <a:r>
            <a:rPr lang="sv-SE" dirty="0" err="1"/>
            <a:t>maxknip</a:t>
          </a:r>
          <a:r>
            <a:rPr lang="sv-SE" dirty="0"/>
            <a:t>)</a:t>
          </a:r>
        </a:p>
      </dgm:t>
    </dgm:pt>
    <dgm:pt modelId="{44E55706-2FF4-4F28-A07B-7AEC15E07328}" type="parTrans" cxnId="{FE533C48-B001-40E6-A1CB-AE4088C945FE}">
      <dgm:prSet/>
      <dgm:spPr/>
      <dgm:t>
        <a:bodyPr/>
        <a:lstStyle/>
        <a:p>
          <a:endParaRPr lang="sv-SE"/>
        </a:p>
      </dgm:t>
    </dgm:pt>
    <dgm:pt modelId="{53F5A7F4-A587-4E59-A575-8F5C1D2E4C3C}" type="sibTrans" cxnId="{FE533C48-B001-40E6-A1CB-AE4088C945FE}">
      <dgm:prSet/>
      <dgm:spPr/>
      <dgm:t>
        <a:bodyPr/>
        <a:lstStyle/>
        <a:p>
          <a:endParaRPr lang="sv-SE"/>
        </a:p>
      </dgm:t>
    </dgm:pt>
    <dgm:pt modelId="{615D93B9-5E06-4534-8B91-937E32711EA6}" type="pres">
      <dgm:prSet presAssocID="{44BCA3D7-C043-40AB-ACF2-BFAC605E48F7}" presName="Name0" presStyleCnt="0">
        <dgm:presLayoutVars>
          <dgm:dir/>
          <dgm:animLvl val="lvl"/>
          <dgm:resizeHandles val="exact"/>
        </dgm:presLayoutVars>
      </dgm:prSet>
      <dgm:spPr/>
    </dgm:pt>
    <dgm:pt modelId="{24F65EDB-F303-4337-BB1A-3EE389B6C135}" type="pres">
      <dgm:prSet presAssocID="{5580F1B2-2D6C-48A5-843B-80C12495FD6F}" presName="composite" presStyleCnt="0"/>
      <dgm:spPr/>
    </dgm:pt>
    <dgm:pt modelId="{643B7009-AA21-4368-AB57-7A955144EF96}" type="pres">
      <dgm:prSet presAssocID="{5580F1B2-2D6C-48A5-843B-80C12495FD6F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BB0AE47-FAA3-4848-AA80-23CE43590E79}" type="pres">
      <dgm:prSet presAssocID="{5580F1B2-2D6C-48A5-843B-80C12495FD6F}" presName="desTx" presStyleLbl="revTx" presStyleIdx="0" presStyleCnt="4">
        <dgm:presLayoutVars>
          <dgm:bulletEnabled val="1"/>
        </dgm:presLayoutVars>
      </dgm:prSet>
      <dgm:spPr/>
    </dgm:pt>
    <dgm:pt modelId="{D79746D3-AB2A-4BBB-94C0-98DA17BF83D3}" type="pres">
      <dgm:prSet presAssocID="{E076E537-16F6-43B2-B2C5-5A374FFC8248}" presName="space" presStyleCnt="0"/>
      <dgm:spPr/>
    </dgm:pt>
    <dgm:pt modelId="{4B18C9F8-A0F2-4480-8864-85BE71DC820D}" type="pres">
      <dgm:prSet presAssocID="{C422B05F-7DB9-448B-8552-8C995EE63087}" presName="composite" presStyleCnt="0"/>
      <dgm:spPr/>
    </dgm:pt>
    <dgm:pt modelId="{FB227C41-31F8-4757-8A9C-9DC914F59669}" type="pres">
      <dgm:prSet presAssocID="{C422B05F-7DB9-448B-8552-8C995EE63087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804AD39-08B2-4905-A311-A8D201BA5231}" type="pres">
      <dgm:prSet presAssocID="{C422B05F-7DB9-448B-8552-8C995EE63087}" presName="desTx" presStyleLbl="revTx" presStyleIdx="1" presStyleCnt="4">
        <dgm:presLayoutVars>
          <dgm:bulletEnabled val="1"/>
        </dgm:presLayoutVars>
      </dgm:prSet>
      <dgm:spPr/>
    </dgm:pt>
    <dgm:pt modelId="{9948F605-99F3-478B-8658-8EB5EA42337A}" type="pres">
      <dgm:prSet presAssocID="{486ADFF2-59F2-46B8-AF51-DB08732AFE05}" presName="space" presStyleCnt="0"/>
      <dgm:spPr/>
    </dgm:pt>
    <dgm:pt modelId="{8D3A0212-34F0-485C-9D92-01CE9D5B66B3}" type="pres">
      <dgm:prSet presAssocID="{FEFBC307-C796-4963-8C68-196D5D3191C8}" presName="composite" presStyleCnt="0"/>
      <dgm:spPr/>
    </dgm:pt>
    <dgm:pt modelId="{F02359D4-BD38-4042-AE36-43F02B6DB193}" type="pres">
      <dgm:prSet presAssocID="{FEFBC307-C796-4963-8C68-196D5D3191C8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4381A75-17DE-4609-BF6A-D5F378F528A7}" type="pres">
      <dgm:prSet presAssocID="{FEFBC307-C796-4963-8C68-196D5D3191C8}" presName="desTx" presStyleLbl="revTx" presStyleIdx="2" presStyleCnt="4">
        <dgm:presLayoutVars>
          <dgm:bulletEnabled val="1"/>
        </dgm:presLayoutVars>
      </dgm:prSet>
      <dgm:spPr/>
    </dgm:pt>
    <dgm:pt modelId="{DA1B9E0B-6FCA-40CC-9700-31ADE23C4494}" type="pres">
      <dgm:prSet presAssocID="{2D6C9B14-F839-4584-B9EE-6ABEFD59B377}" presName="space" presStyleCnt="0"/>
      <dgm:spPr/>
    </dgm:pt>
    <dgm:pt modelId="{9C33878A-713E-4C25-996D-27CCC2C09C40}" type="pres">
      <dgm:prSet presAssocID="{36849D2A-7447-4C05-88F4-DDDD0D9211E2}" presName="composite" presStyleCnt="0"/>
      <dgm:spPr/>
    </dgm:pt>
    <dgm:pt modelId="{FEE0A770-588C-48A4-91F1-D66BAB9F38EB}" type="pres">
      <dgm:prSet presAssocID="{36849D2A-7447-4C05-88F4-DDDD0D9211E2}" presName="par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D754879-E0AE-4392-A1B1-4D4345414F48}" type="pres">
      <dgm:prSet presAssocID="{36849D2A-7447-4C05-88F4-DDDD0D9211E2}" presName="desTx" presStyleLbl="revTx" presStyleIdx="3" presStyleCnt="4">
        <dgm:presLayoutVars>
          <dgm:bulletEnabled val="1"/>
        </dgm:presLayoutVars>
      </dgm:prSet>
      <dgm:spPr/>
    </dgm:pt>
  </dgm:ptLst>
  <dgm:cxnLst>
    <dgm:cxn modelId="{F5655705-A9E5-4B57-84A3-BE947084B232}" type="presOf" srcId="{B74FCFD1-E177-4D21-9E2E-536326C194C1}" destId="{3804AD39-08B2-4905-A311-A8D201BA5231}" srcOrd="0" destOrd="0" presId="urn:microsoft.com/office/officeart/2005/8/layout/chevron1"/>
    <dgm:cxn modelId="{A366550A-12CC-4C08-81DF-80037A3F76D6}" type="presOf" srcId="{C422B05F-7DB9-448B-8552-8C995EE63087}" destId="{FB227C41-31F8-4757-8A9C-9DC914F59669}" srcOrd="0" destOrd="0" presId="urn:microsoft.com/office/officeart/2005/8/layout/chevron1"/>
    <dgm:cxn modelId="{62B4B111-9868-4F3F-A7A2-B5612D0986C3}" srcId="{5580F1B2-2D6C-48A5-843B-80C12495FD6F}" destId="{C21AE2F8-0A1C-47B0-B32B-00A0E724A50D}" srcOrd="1" destOrd="0" parTransId="{CE58B17C-0C5D-4284-ADFD-0AF8986EF741}" sibTransId="{65DE6E5D-A9D4-4CF9-9608-5B6056A47439}"/>
    <dgm:cxn modelId="{45A98B12-0F4B-4186-90FF-DAA3F57B987C}" type="presOf" srcId="{9A523744-727F-4EF3-8EDB-AAF9B6B6A7F0}" destId="{CBB0AE47-FAA3-4848-AA80-23CE43590E79}" srcOrd="0" destOrd="2" presId="urn:microsoft.com/office/officeart/2005/8/layout/chevron1"/>
    <dgm:cxn modelId="{66EAC114-88C3-40D3-9406-B4DE3CA21700}" srcId="{C422B05F-7DB9-448B-8552-8C995EE63087}" destId="{A8A437EA-1262-4557-827D-8437121933BD}" srcOrd="1" destOrd="0" parTransId="{DA0E4420-E006-43F8-B28F-BCC8302D4904}" sibTransId="{F8407034-DC26-487F-ACAF-A77CCABE2994}"/>
    <dgm:cxn modelId="{6F70DA16-2A6D-4D13-A18D-EDD64117561B}" srcId="{FEFBC307-C796-4963-8C68-196D5D3191C8}" destId="{BC632162-2482-4DBE-A286-62F0CFE67BE3}" srcOrd="0" destOrd="0" parTransId="{EE7664B6-E11A-450E-B66D-FED6A5E0575E}" sibTransId="{B54DFAF8-3BC9-4C33-A601-FC6BC274B6D9}"/>
    <dgm:cxn modelId="{387B6F20-5A64-46F8-9DC0-09E834036D33}" type="presOf" srcId="{36849D2A-7447-4C05-88F4-DDDD0D9211E2}" destId="{FEE0A770-588C-48A4-91F1-D66BAB9F38EB}" srcOrd="0" destOrd="0" presId="urn:microsoft.com/office/officeart/2005/8/layout/chevron1"/>
    <dgm:cxn modelId="{65134D30-1BAF-483F-86B3-170AE5690146}" type="presOf" srcId="{5580F1B2-2D6C-48A5-843B-80C12495FD6F}" destId="{643B7009-AA21-4368-AB57-7A955144EF96}" srcOrd="0" destOrd="0" presId="urn:microsoft.com/office/officeart/2005/8/layout/chevron1"/>
    <dgm:cxn modelId="{9C6C8135-093B-47D7-9B8E-09FD01F2041A}" type="presOf" srcId="{8D3B269C-A86C-44F2-BE92-820C29A1E8C4}" destId="{8D754879-E0AE-4392-A1B1-4D4345414F48}" srcOrd="0" destOrd="1" presId="urn:microsoft.com/office/officeart/2005/8/layout/chevron1"/>
    <dgm:cxn modelId="{02911A36-3B89-48B6-92CF-20D6EF9F9827}" type="presOf" srcId="{279FC244-938E-40E8-B319-6FEA716365E5}" destId="{8D754879-E0AE-4392-A1B1-4D4345414F48}" srcOrd="0" destOrd="2" presId="urn:microsoft.com/office/officeart/2005/8/layout/chevron1"/>
    <dgm:cxn modelId="{FC2F2E3B-2798-4F38-8BE1-BE93DD24627B}" type="presOf" srcId="{BC632162-2482-4DBE-A286-62F0CFE67BE3}" destId="{74381A75-17DE-4609-BF6A-D5F378F528A7}" srcOrd="0" destOrd="0" presId="urn:microsoft.com/office/officeart/2005/8/layout/chevron1"/>
    <dgm:cxn modelId="{FE533C48-B001-40E6-A1CB-AE4088C945FE}" srcId="{36849D2A-7447-4C05-88F4-DDDD0D9211E2}" destId="{8D3B269C-A86C-44F2-BE92-820C29A1E8C4}" srcOrd="1" destOrd="0" parTransId="{44E55706-2FF4-4F28-A07B-7AEC15E07328}" sibTransId="{53F5A7F4-A587-4E59-A575-8F5C1D2E4C3C}"/>
    <dgm:cxn modelId="{8CE8D449-9207-461D-A905-D6A8D6000F4B}" srcId="{44BCA3D7-C043-40AB-ACF2-BFAC605E48F7}" destId="{C422B05F-7DB9-448B-8552-8C995EE63087}" srcOrd="1" destOrd="0" parTransId="{0A65A4D8-DC63-4166-993D-2EC308CA7F7A}" sibTransId="{486ADFF2-59F2-46B8-AF51-DB08732AFE05}"/>
    <dgm:cxn modelId="{C1D1FD51-13E0-4556-B143-1A5A4CFA7E4A}" srcId="{5580F1B2-2D6C-48A5-843B-80C12495FD6F}" destId="{9B9873BC-AF45-4D43-AC19-7F9B5B064318}" srcOrd="0" destOrd="0" parTransId="{599CD25D-83A0-431C-8C82-4D0F88447A5B}" sibTransId="{F328EC07-ACBE-4DFF-B370-BE408282593A}"/>
    <dgm:cxn modelId="{F38FCD54-8696-4887-9761-F540B779B7CE}" type="presOf" srcId="{76C1B2D8-26B9-44BB-99AB-F678A134ED9F}" destId="{3804AD39-08B2-4905-A311-A8D201BA5231}" srcOrd="0" destOrd="3" presId="urn:microsoft.com/office/officeart/2005/8/layout/chevron1"/>
    <dgm:cxn modelId="{487E2258-B698-4129-881D-22849BBB93D9}" type="presOf" srcId="{C011005E-C230-4EF2-A22B-F4F41FDF5F11}" destId="{74381A75-17DE-4609-BF6A-D5F378F528A7}" srcOrd="0" destOrd="1" presId="urn:microsoft.com/office/officeart/2005/8/layout/chevron1"/>
    <dgm:cxn modelId="{4D3C125A-A4F9-47F0-AD35-04D52D0CA90F}" srcId="{C422B05F-7DB9-448B-8552-8C995EE63087}" destId="{B74FCFD1-E177-4D21-9E2E-536326C194C1}" srcOrd="0" destOrd="0" parTransId="{678D8280-CA4B-4491-B15B-812F3B05C6C0}" sibTransId="{1B6CD445-AA7D-42E7-97E3-07B3C9433893}"/>
    <dgm:cxn modelId="{623A6C64-7845-4156-B8F1-7B3843F2F1D3}" type="presOf" srcId="{FEFBC307-C796-4963-8C68-196D5D3191C8}" destId="{F02359D4-BD38-4042-AE36-43F02B6DB193}" srcOrd="0" destOrd="0" presId="urn:microsoft.com/office/officeart/2005/8/layout/chevron1"/>
    <dgm:cxn modelId="{AE279E6C-61CC-4034-8070-C0E40E4FB45A}" srcId="{44BCA3D7-C043-40AB-ACF2-BFAC605E48F7}" destId="{FEFBC307-C796-4963-8C68-196D5D3191C8}" srcOrd="2" destOrd="0" parTransId="{25055EB1-9D03-42FD-BC0D-9FC5F489BE1D}" sibTransId="{2D6C9B14-F839-4584-B9EE-6ABEFD59B377}"/>
    <dgm:cxn modelId="{0FFBD282-7EB7-488E-BBBE-504D45262E0C}" srcId="{C422B05F-7DB9-448B-8552-8C995EE63087}" destId="{6F8BDB27-B6B6-4536-B52E-351C3AFB27A7}" srcOrd="2" destOrd="0" parTransId="{205BB255-5CBB-48BA-9BEB-42F829D0B9C9}" sibTransId="{F900F2BD-74D4-4797-AC09-36E60BB96408}"/>
    <dgm:cxn modelId="{9E781E92-C8C2-4DD2-BF51-D514E33938A7}" type="presOf" srcId="{9B9873BC-AF45-4D43-AC19-7F9B5B064318}" destId="{CBB0AE47-FAA3-4848-AA80-23CE43590E79}" srcOrd="0" destOrd="0" presId="urn:microsoft.com/office/officeart/2005/8/layout/chevron1"/>
    <dgm:cxn modelId="{DBD4499A-5C45-4D5F-B2B3-9050419654BD}" type="presOf" srcId="{6F8BDB27-B6B6-4536-B52E-351C3AFB27A7}" destId="{3804AD39-08B2-4905-A311-A8D201BA5231}" srcOrd="0" destOrd="2" presId="urn:microsoft.com/office/officeart/2005/8/layout/chevron1"/>
    <dgm:cxn modelId="{3E3393A1-85DA-4B14-B3DC-371596BE6ADA}" srcId="{FEFBC307-C796-4963-8C68-196D5D3191C8}" destId="{C011005E-C230-4EF2-A22B-F4F41FDF5F11}" srcOrd="1" destOrd="0" parTransId="{4C020D9F-C2D2-4E27-A6DC-8DB48EEC8ADA}" sibTransId="{427FFFD5-CD66-4785-A346-1AD7632C1927}"/>
    <dgm:cxn modelId="{3D189CAF-8338-4D41-B2A2-DD25A5DA0049}" type="presOf" srcId="{C21AE2F8-0A1C-47B0-B32B-00A0E724A50D}" destId="{CBB0AE47-FAA3-4848-AA80-23CE43590E79}" srcOrd="0" destOrd="1" presId="urn:microsoft.com/office/officeart/2005/8/layout/chevron1"/>
    <dgm:cxn modelId="{17EA48B6-E2CB-4C8F-ADF6-2A023CBF97D9}" type="presOf" srcId="{A8A437EA-1262-4557-827D-8437121933BD}" destId="{3804AD39-08B2-4905-A311-A8D201BA5231}" srcOrd="0" destOrd="1" presId="urn:microsoft.com/office/officeart/2005/8/layout/chevron1"/>
    <dgm:cxn modelId="{A7E147BC-5AAF-4EA6-8CD7-BD2EC405D595}" srcId="{36849D2A-7447-4C05-88F4-DDDD0D9211E2}" destId="{279FC244-938E-40E8-B319-6FEA716365E5}" srcOrd="2" destOrd="0" parTransId="{92A1F6AE-7AEE-4D0A-B3F8-0BEDDE06AE25}" sibTransId="{3A418FB9-9BD5-44C2-922F-2FAFF3C60239}"/>
    <dgm:cxn modelId="{1A29B8C0-C2A4-452E-B6A1-C0A26AC32834}" srcId="{5580F1B2-2D6C-48A5-843B-80C12495FD6F}" destId="{9A523744-727F-4EF3-8EDB-AAF9B6B6A7F0}" srcOrd="2" destOrd="0" parTransId="{CB3F8378-6727-48B0-983A-92270EAB1169}" sibTransId="{CB3C4C5F-A7D4-4040-98CE-E9B091955B56}"/>
    <dgm:cxn modelId="{BE4B59DA-D806-45A8-AA27-4745FEBA079E}" srcId="{44BCA3D7-C043-40AB-ACF2-BFAC605E48F7}" destId="{36849D2A-7447-4C05-88F4-DDDD0D9211E2}" srcOrd="3" destOrd="0" parTransId="{AC565DC8-2A86-47BA-998E-9FB0814CCBDB}" sibTransId="{342F80BA-B7EF-4DEC-B3F2-FFF7314F8843}"/>
    <dgm:cxn modelId="{04FF8FF2-0520-47B9-9E7E-133BD36430AA}" srcId="{C422B05F-7DB9-448B-8552-8C995EE63087}" destId="{76C1B2D8-26B9-44BB-99AB-F678A134ED9F}" srcOrd="3" destOrd="0" parTransId="{19A9E06A-43E1-4E9E-A103-3B3228EF356E}" sibTransId="{3C647711-92DA-4744-9B51-D32DC435EFD7}"/>
    <dgm:cxn modelId="{A45F41F3-88B2-42FA-B923-A478D5665E39}" type="presOf" srcId="{44BCA3D7-C043-40AB-ACF2-BFAC605E48F7}" destId="{615D93B9-5E06-4534-8B91-937E32711EA6}" srcOrd="0" destOrd="0" presId="urn:microsoft.com/office/officeart/2005/8/layout/chevron1"/>
    <dgm:cxn modelId="{9C66EDF3-FE34-4763-BD7A-55E414971351}" srcId="{44BCA3D7-C043-40AB-ACF2-BFAC605E48F7}" destId="{5580F1B2-2D6C-48A5-843B-80C12495FD6F}" srcOrd="0" destOrd="0" parTransId="{DBD9470C-3551-454E-BF12-3DF292F71119}" sibTransId="{E076E537-16F6-43B2-B2C5-5A374FFC8248}"/>
    <dgm:cxn modelId="{E684F9F4-39AD-477F-8B57-D956AB8A43C0}" srcId="{36849D2A-7447-4C05-88F4-DDDD0D9211E2}" destId="{F9B53CED-84FF-4817-9B6C-13540FBD96FB}" srcOrd="0" destOrd="0" parTransId="{EDEDD406-9626-4609-9A84-C37AB758AFCB}" sibTransId="{D75C767A-6EDC-465A-A46B-C4DC9CF02E32}"/>
    <dgm:cxn modelId="{370B2EF8-B783-49CE-9DAE-C4733D1FC9A5}" type="presOf" srcId="{F9B53CED-84FF-4817-9B6C-13540FBD96FB}" destId="{8D754879-E0AE-4392-A1B1-4D4345414F48}" srcOrd="0" destOrd="0" presId="urn:microsoft.com/office/officeart/2005/8/layout/chevron1"/>
    <dgm:cxn modelId="{5A1D13C9-D04E-479C-BD2B-44F36BFB6DBE}" type="presParOf" srcId="{615D93B9-5E06-4534-8B91-937E32711EA6}" destId="{24F65EDB-F303-4337-BB1A-3EE389B6C135}" srcOrd="0" destOrd="0" presId="urn:microsoft.com/office/officeart/2005/8/layout/chevron1"/>
    <dgm:cxn modelId="{83B1A13C-E04F-46F8-888C-8F627283562F}" type="presParOf" srcId="{24F65EDB-F303-4337-BB1A-3EE389B6C135}" destId="{643B7009-AA21-4368-AB57-7A955144EF96}" srcOrd="0" destOrd="0" presId="urn:microsoft.com/office/officeart/2005/8/layout/chevron1"/>
    <dgm:cxn modelId="{56B59777-CE4A-4EFA-AAF8-215E1FA8E864}" type="presParOf" srcId="{24F65EDB-F303-4337-BB1A-3EE389B6C135}" destId="{CBB0AE47-FAA3-4848-AA80-23CE43590E79}" srcOrd="1" destOrd="0" presId="urn:microsoft.com/office/officeart/2005/8/layout/chevron1"/>
    <dgm:cxn modelId="{E977FD8F-DF04-4ECE-834F-F799A2719B78}" type="presParOf" srcId="{615D93B9-5E06-4534-8B91-937E32711EA6}" destId="{D79746D3-AB2A-4BBB-94C0-98DA17BF83D3}" srcOrd="1" destOrd="0" presId="urn:microsoft.com/office/officeart/2005/8/layout/chevron1"/>
    <dgm:cxn modelId="{0A597E53-5548-483C-A8A0-79BA2429B021}" type="presParOf" srcId="{615D93B9-5E06-4534-8B91-937E32711EA6}" destId="{4B18C9F8-A0F2-4480-8864-85BE71DC820D}" srcOrd="2" destOrd="0" presId="urn:microsoft.com/office/officeart/2005/8/layout/chevron1"/>
    <dgm:cxn modelId="{A1AB399C-42E2-4171-BA71-1DD782BF40F7}" type="presParOf" srcId="{4B18C9F8-A0F2-4480-8864-85BE71DC820D}" destId="{FB227C41-31F8-4757-8A9C-9DC914F59669}" srcOrd="0" destOrd="0" presId="urn:microsoft.com/office/officeart/2005/8/layout/chevron1"/>
    <dgm:cxn modelId="{9D1EEFAC-02BE-4821-BA2D-3211CCA5DE36}" type="presParOf" srcId="{4B18C9F8-A0F2-4480-8864-85BE71DC820D}" destId="{3804AD39-08B2-4905-A311-A8D201BA5231}" srcOrd="1" destOrd="0" presId="urn:microsoft.com/office/officeart/2005/8/layout/chevron1"/>
    <dgm:cxn modelId="{F2C9383C-759E-4365-B5D4-0194DCD4651F}" type="presParOf" srcId="{615D93B9-5E06-4534-8B91-937E32711EA6}" destId="{9948F605-99F3-478B-8658-8EB5EA42337A}" srcOrd="3" destOrd="0" presId="urn:microsoft.com/office/officeart/2005/8/layout/chevron1"/>
    <dgm:cxn modelId="{0A0DE61D-08DC-4DF8-B76D-74C12AFC8A27}" type="presParOf" srcId="{615D93B9-5E06-4534-8B91-937E32711EA6}" destId="{8D3A0212-34F0-485C-9D92-01CE9D5B66B3}" srcOrd="4" destOrd="0" presId="urn:microsoft.com/office/officeart/2005/8/layout/chevron1"/>
    <dgm:cxn modelId="{0D45FC8C-312A-481D-AA8A-A80F16DEDBD9}" type="presParOf" srcId="{8D3A0212-34F0-485C-9D92-01CE9D5B66B3}" destId="{F02359D4-BD38-4042-AE36-43F02B6DB193}" srcOrd="0" destOrd="0" presId="urn:microsoft.com/office/officeart/2005/8/layout/chevron1"/>
    <dgm:cxn modelId="{F2701C44-69C8-4EFD-8D24-906763E1C689}" type="presParOf" srcId="{8D3A0212-34F0-485C-9D92-01CE9D5B66B3}" destId="{74381A75-17DE-4609-BF6A-D5F378F528A7}" srcOrd="1" destOrd="0" presId="urn:microsoft.com/office/officeart/2005/8/layout/chevron1"/>
    <dgm:cxn modelId="{71EE7B37-FB8B-49AA-A739-D135E233FA04}" type="presParOf" srcId="{615D93B9-5E06-4534-8B91-937E32711EA6}" destId="{DA1B9E0B-6FCA-40CC-9700-31ADE23C4494}" srcOrd="5" destOrd="0" presId="urn:microsoft.com/office/officeart/2005/8/layout/chevron1"/>
    <dgm:cxn modelId="{393F2C71-D35F-4869-9F79-FC8C669A7C37}" type="presParOf" srcId="{615D93B9-5E06-4534-8B91-937E32711EA6}" destId="{9C33878A-713E-4C25-996D-27CCC2C09C40}" srcOrd="6" destOrd="0" presId="urn:microsoft.com/office/officeart/2005/8/layout/chevron1"/>
    <dgm:cxn modelId="{9F71C205-B431-4458-83CB-5CF9F63ED4E4}" type="presParOf" srcId="{9C33878A-713E-4C25-996D-27CCC2C09C40}" destId="{FEE0A770-588C-48A4-91F1-D66BAB9F38EB}" srcOrd="0" destOrd="0" presId="urn:microsoft.com/office/officeart/2005/8/layout/chevron1"/>
    <dgm:cxn modelId="{64192CC1-7176-42B4-AFB1-F9CD87929291}" type="presParOf" srcId="{9C33878A-713E-4C25-996D-27CCC2C09C40}" destId="{8D754879-E0AE-4392-A1B1-4D4345414F48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4989A9-648F-4E70-8313-5385D048F451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9E877494-E7FE-457F-B8A1-B548AA17E09E}">
      <dgm:prSet/>
      <dgm:spPr/>
      <dgm:t>
        <a:bodyPr/>
        <a:lstStyle/>
        <a:p>
          <a:r>
            <a:rPr lang="en-US"/>
            <a:t>Den komplexa dysfunktionen</a:t>
          </a:r>
        </a:p>
      </dgm:t>
    </dgm:pt>
    <dgm:pt modelId="{E3D4A448-397F-466F-9A24-40B934CBDCEB}" type="parTrans" cxnId="{6D1E8BEB-5591-4CE6-84AE-8756174277F6}">
      <dgm:prSet/>
      <dgm:spPr/>
      <dgm:t>
        <a:bodyPr/>
        <a:lstStyle/>
        <a:p>
          <a:endParaRPr lang="en-US"/>
        </a:p>
      </dgm:t>
    </dgm:pt>
    <dgm:pt modelId="{BD0CC96D-F6D5-4A5A-8069-9194C33A3097}" type="sibTrans" cxnId="{6D1E8BEB-5591-4CE6-84AE-8756174277F6}">
      <dgm:prSet/>
      <dgm:spPr/>
      <dgm:t>
        <a:bodyPr/>
        <a:lstStyle/>
        <a:p>
          <a:endParaRPr lang="en-US"/>
        </a:p>
      </dgm:t>
    </dgm:pt>
    <dgm:pt modelId="{F8FF643C-72C6-4992-A0BF-3D4F783A58F4}">
      <dgm:prSet/>
      <dgm:spPr/>
      <dgm:t>
        <a:bodyPr/>
        <a:lstStyle/>
        <a:p>
          <a:r>
            <a:rPr lang="en-US"/>
            <a:t>Många svaga punkter</a:t>
          </a:r>
        </a:p>
      </dgm:t>
    </dgm:pt>
    <dgm:pt modelId="{EF8C69E7-82B7-46FB-9C8C-8A8D960EC99B}" type="parTrans" cxnId="{EB44A474-3FB1-456B-9529-8A8B4093FB6F}">
      <dgm:prSet/>
      <dgm:spPr/>
      <dgm:t>
        <a:bodyPr/>
        <a:lstStyle/>
        <a:p>
          <a:endParaRPr lang="en-US"/>
        </a:p>
      </dgm:t>
    </dgm:pt>
    <dgm:pt modelId="{9B04D369-2A9A-478B-B883-6DFB80084F35}" type="sibTrans" cxnId="{EB44A474-3FB1-456B-9529-8A8B4093FB6F}">
      <dgm:prSet/>
      <dgm:spPr/>
      <dgm:t>
        <a:bodyPr/>
        <a:lstStyle/>
        <a:p>
          <a:endParaRPr lang="en-US"/>
        </a:p>
      </dgm:t>
    </dgm:pt>
    <dgm:pt modelId="{D684249A-10A6-448E-B926-AFCD33529748}">
      <dgm:prSet/>
      <dgm:spPr/>
      <dgm:t>
        <a:bodyPr/>
        <a:lstStyle/>
        <a:p>
          <a:r>
            <a:rPr lang="en-US" dirty="0"/>
            <a:t>BBMT  </a:t>
          </a:r>
          <a:r>
            <a:rPr lang="en-US" dirty="0" err="1"/>
            <a:t>ger</a:t>
          </a:r>
          <a:r>
            <a:rPr lang="en-US" dirty="0"/>
            <a:t> </a:t>
          </a:r>
          <a:r>
            <a:rPr lang="en-US" dirty="0" err="1"/>
            <a:t>lindring</a:t>
          </a:r>
          <a:r>
            <a:rPr lang="en-US" dirty="0"/>
            <a:t>, </a:t>
          </a:r>
          <a:r>
            <a:rPr lang="en-US" dirty="0" err="1"/>
            <a:t>inte</a:t>
          </a:r>
          <a:r>
            <a:rPr lang="en-US" dirty="0"/>
            <a:t> </a:t>
          </a:r>
          <a:r>
            <a:rPr lang="en-US" dirty="0" err="1"/>
            <a:t>alltid</a:t>
          </a:r>
          <a:r>
            <a:rPr lang="en-US" dirty="0"/>
            <a:t> bot</a:t>
          </a:r>
        </a:p>
      </dgm:t>
    </dgm:pt>
    <dgm:pt modelId="{5EA98B80-7F3F-4FC9-B946-25ACFE95A95A}" type="parTrans" cxnId="{9D73419F-7BCF-443E-9BB5-16FDD927329B}">
      <dgm:prSet/>
      <dgm:spPr/>
      <dgm:t>
        <a:bodyPr/>
        <a:lstStyle/>
        <a:p>
          <a:endParaRPr lang="en-US"/>
        </a:p>
      </dgm:t>
    </dgm:pt>
    <dgm:pt modelId="{6B888E7F-BD81-48E6-92D7-518A80E5F1F5}" type="sibTrans" cxnId="{9D73419F-7BCF-443E-9BB5-16FDD927329B}">
      <dgm:prSet/>
      <dgm:spPr/>
      <dgm:t>
        <a:bodyPr/>
        <a:lstStyle/>
        <a:p>
          <a:endParaRPr lang="en-US"/>
        </a:p>
      </dgm:t>
    </dgm:pt>
    <dgm:pt modelId="{D1ADB4FA-E198-4836-BE46-D79280101C53}" type="pres">
      <dgm:prSet presAssocID="{5B4989A9-648F-4E70-8313-5385D048F45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73F7115-2B5E-4F21-8CAA-5D0A5F39A218}" type="pres">
      <dgm:prSet presAssocID="{9E877494-E7FE-457F-B8A1-B548AA17E09E}" presName="hierRoot1" presStyleCnt="0"/>
      <dgm:spPr/>
    </dgm:pt>
    <dgm:pt modelId="{554F30AA-5179-4FFD-97FD-F2A625951CE5}" type="pres">
      <dgm:prSet presAssocID="{9E877494-E7FE-457F-B8A1-B548AA17E09E}" presName="composite" presStyleCnt="0"/>
      <dgm:spPr/>
    </dgm:pt>
    <dgm:pt modelId="{21E9131B-0A5A-4829-9DEB-14D04C39736D}" type="pres">
      <dgm:prSet presAssocID="{9E877494-E7FE-457F-B8A1-B548AA17E09E}" presName="background" presStyleLbl="node0" presStyleIdx="0" presStyleCnt="3"/>
      <dgm:spPr/>
    </dgm:pt>
    <dgm:pt modelId="{119B88B9-C032-4369-9A76-965C6D665DAA}" type="pres">
      <dgm:prSet presAssocID="{9E877494-E7FE-457F-B8A1-B548AA17E09E}" presName="text" presStyleLbl="fgAcc0" presStyleIdx="0" presStyleCnt="3">
        <dgm:presLayoutVars>
          <dgm:chPref val="3"/>
        </dgm:presLayoutVars>
      </dgm:prSet>
      <dgm:spPr/>
    </dgm:pt>
    <dgm:pt modelId="{7D2E0658-2F38-42D4-A3E2-B125E0E6C90E}" type="pres">
      <dgm:prSet presAssocID="{9E877494-E7FE-457F-B8A1-B548AA17E09E}" presName="hierChild2" presStyleCnt="0"/>
      <dgm:spPr/>
    </dgm:pt>
    <dgm:pt modelId="{2197DEE3-093C-40C9-8912-478C8AA71EA4}" type="pres">
      <dgm:prSet presAssocID="{F8FF643C-72C6-4992-A0BF-3D4F783A58F4}" presName="hierRoot1" presStyleCnt="0"/>
      <dgm:spPr/>
    </dgm:pt>
    <dgm:pt modelId="{17F7A79D-5870-4EA3-9BA0-4CEAC5BC5237}" type="pres">
      <dgm:prSet presAssocID="{F8FF643C-72C6-4992-A0BF-3D4F783A58F4}" presName="composite" presStyleCnt="0"/>
      <dgm:spPr/>
    </dgm:pt>
    <dgm:pt modelId="{AA5951D2-EE93-4AC4-B2F9-7EB12D4BB20D}" type="pres">
      <dgm:prSet presAssocID="{F8FF643C-72C6-4992-A0BF-3D4F783A58F4}" presName="background" presStyleLbl="node0" presStyleIdx="1" presStyleCnt="3"/>
      <dgm:spPr/>
    </dgm:pt>
    <dgm:pt modelId="{5C7F4CD9-E38B-48B1-A91E-C9A1A7B88422}" type="pres">
      <dgm:prSet presAssocID="{F8FF643C-72C6-4992-A0BF-3D4F783A58F4}" presName="text" presStyleLbl="fgAcc0" presStyleIdx="1" presStyleCnt="3">
        <dgm:presLayoutVars>
          <dgm:chPref val="3"/>
        </dgm:presLayoutVars>
      </dgm:prSet>
      <dgm:spPr/>
    </dgm:pt>
    <dgm:pt modelId="{4BDE9A5B-65C4-4FAC-971D-685A2419B7DC}" type="pres">
      <dgm:prSet presAssocID="{F8FF643C-72C6-4992-A0BF-3D4F783A58F4}" presName="hierChild2" presStyleCnt="0"/>
      <dgm:spPr/>
    </dgm:pt>
    <dgm:pt modelId="{685A7BF5-E48E-4A72-9E27-933113755BFC}" type="pres">
      <dgm:prSet presAssocID="{D684249A-10A6-448E-B926-AFCD33529748}" presName="hierRoot1" presStyleCnt="0"/>
      <dgm:spPr/>
    </dgm:pt>
    <dgm:pt modelId="{FB97FAB0-EA78-48AA-AFC6-8304905CB1E4}" type="pres">
      <dgm:prSet presAssocID="{D684249A-10A6-448E-B926-AFCD33529748}" presName="composite" presStyleCnt="0"/>
      <dgm:spPr/>
    </dgm:pt>
    <dgm:pt modelId="{E9D0303D-1462-4B02-A184-CF15B3369F7F}" type="pres">
      <dgm:prSet presAssocID="{D684249A-10A6-448E-B926-AFCD33529748}" presName="background" presStyleLbl="node0" presStyleIdx="2" presStyleCnt="3"/>
      <dgm:spPr/>
    </dgm:pt>
    <dgm:pt modelId="{8FED6574-CF83-4D75-A7BD-2B23B46619D1}" type="pres">
      <dgm:prSet presAssocID="{D684249A-10A6-448E-B926-AFCD33529748}" presName="text" presStyleLbl="fgAcc0" presStyleIdx="2" presStyleCnt="3">
        <dgm:presLayoutVars>
          <dgm:chPref val="3"/>
        </dgm:presLayoutVars>
      </dgm:prSet>
      <dgm:spPr/>
    </dgm:pt>
    <dgm:pt modelId="{63A03A58-3D62-4C2C-9130-8E747736F956}" type="pres">
      <dgm:prSet presAssocID="{D684249A-10A6-448E-B926-AFCD33529748}" presName="hierChild2" presStyleCnt="0"/>
      <dgm:spPr/>
    </dgm:pt>
  </dgm:ptLst>
  <dgm:cxnLst>
    <dgm:cxn modelId="{600AC728-ED81-48F8-8DC7-3D0248559C0E}" type="presOf" srcId="{5B4989A9-648F-4E70-8313-5385D048F451}" destId="{D1ADB4FA-E198-4836-BE46-D79280101C53}" srcOrd="0" destOrd="0" presId="urn:microsoft.com/office/officeart/2005/8/layout/hierarchy1"/>
    <dgm:cxn modelId="{EB44A474-3FB1-456B-9529-8A8B4093FB6F}" srcId="{5B4989A9-648F-4E70-8313-5385D048F451}" destId="{F8FF643C-72C6-4992-A0BF-3D4F783A58F4}" srcOrd="1" destOrd="0" parTransId="{EF8C69E7-82B7-46FB-9C8C-8A8D960EC99B}" sibTransId="{9B04D369-2A9A-478B-B883-6DFB80084F35}"/>
    <dgm:cxn modelId="{248EBC75-B757-4DBD-AE82-933A38415128}" type="presOf" srcId="{D684249A-10A6-448E-B926-AFCD33529748}" destId="{8FED6574-CF83-4D75-A7BD-2B23B46619D1}" srcOrd="0" destOrd="0" presId="urn:microsoft.com/office/officeart/2005/8/layout/hierarchy1"/>
    <dgm:cxn modelId="{9D73419F-7BCF-443E-9BB5-16FDD927329B}" srcId="{5B4989A9-648F-4E70-8313-5385D048F451}" destId="{D684249A-10A6-448E-B926-AFCD33529748}" srcOrd="2" destOrd="0" parTransId="{5EA98B80-7F3F-4FC9-B946-25ACFE95A95A}" sibTransId="{6B888E7F-BD81-48E6-92D7-518A80E5F1F5}"/>
    <dgm:cxn modelId="{CD5556C4-EFF0-4B8C-8C21-056DD27468E8}" type="presOf" srcId="{9E877494-E7FE-457F-B8A1-B548AA17E09E}" destId="{119B88B9-C032-4369-9A76-965C6D665DAA}" srcOrd="0" destOrd="0" presId="urn:microsoft.com/office/officeart/2005/8/layout/hierarchy1"/>
    <dgm:cxn modelId="{9DF489DF-BA6C-49DA-A370-3E4251EC1133}" type="presOf" srcId="{F8FF643C-72C6-4992-A0BF-3D4F783A58F4}" destId="{5C7F4CD9-E38B-48B1-A91E-C9A1A7B88422}" srcOrd="0" destOrd="0" presId="urn:microsoft.com/office/officeart/2005/8/layout/hierarchy1"/>
    <dgm:cxn modelId="{6D1E8BEB-5591-4CE6-84AE-8756174277F6}" srcId="{5B4989A9-648F-4E70-8313-5385D048F451}" destId="{9E877494-E7FE-457F-B8A1-B548AA17E09E}" srcOrd="0" destOrd="0" parTransId="{E3D4A448-397F-466F-9A24-40B934CBDCEB}" sibTransId="{BD0CC96D-F6D5-4A5A-8069-9194C33A3097}"/>
    <dgm:cxn modelId="{B09E71C9-E4A3-4FD1-AD11-B2F2CB74DB56}" type="presParOf" srcId="{D1ADB4FA-E198-4836-BE46-D79280101C53}" destId="{073F7115-2B5E-4F21-8CAA-5D0A5F39A218}" srcOrd="0" destOrd="0" presId="urn:microsoft.com/office/officeart/2005/8/layout/hierarchy1"/>
    <dgm:cxn modelId="{4135270A-ECEC-47E7-BB1D-96C5CF94A604}" type="presParOf" srcId="{073F7115-2B5E-4F21-8CAA-5D0A5F39A218}" destId="{554F30AA-5179-4FFD-97FD-F2A625951CE5}" srcOrd="0" destOrd="0" presId="urn:microsoft.com/office/officeart/2005/8/layout/hierarchy1"/>
    <dgm:cxn modelId="{1BD7E51B-C7ED-45BE-A7E6-BEAFEE57D2D2}" type="presParOf" srcId="{554F30AA-5179-4FFD-97FD-F2A625951CE5}" destId="{21E9131B-0A5A-4829-9DEB-14D04C39736D}" srcOrd="0" destOrd="0" presId="urn:microsoft.com/office/officeart/2005/8/layout/hierarchy1"/>
    <dgm:cxn modelId="{AB9110FA-3CDB-4B69-9CC7-751FDFF99C28}" type="presParOf" srcId="{554F30AA-5179-4FFD-97FD-F2A625951CE5}" destId="{119B88B9-C032-4369-9A76-965C6D665DAA}" srcOrd="1" destOrd="0" presId="urn:microsoft.com/office/officeart/2005/8/layout/hierarchy1"/>
    <dgm:cxn modelId="{C12FD114-5841-4EE4-B7A7-290AA21066A9}" type="presParOf" srcId="{073F7115-2B5E-4F21-8CAA-5D0A5F39A218}" destId="{7D2E0658-2F38-42D4-A3E2-B125E0E6C90E}" srcOrd="1" destOrd="0" presId="urn:microsoft.com/office/officeart/2005/8/layout/hierarchy1"/>
    <dgm:cxn modelId="{C4E1703E-65A3-4D44-9266-AFD5F2E3ABC9}" type="presParOf" srcId="{D1ADB4FA-E198-4836-BE46-D79280101C53}" destId="{2197DEE3-093C-40C9-8912-478C8AA71EA4}" srcOrd="1" destOrd="0" presId="urn:microsoft.com/office/officeart/2005/8/layout/hierarchy1"/>
    <dgm:cxn modelId="{46F3AB9B-E9ED-4ED6-AF18-938BF64EE82E}" type="presParOf" srcId="{2197DEE3-093C-40C9-8912-478C8AA71EA4}" destId="{17F7A79D-5870-4EA3-9BA0-4CEAC5BC5237}" srcOrd="0" destOrd="0" presId="urn:microsoft.com/office/officeart/2005/8/layout/hierarchy1"/>
    <dgm:cxn modelId="{7961E714-56B2-4E05-8DF9-8FED28E91FD9}" type="presParOf" srcId="{17F7A79D-5870-4EA3-9BA0-4CEAC5BC5237}" destId="{AA5951D2-EE93-4AC4-B2F9-7EB12D4BB20D}" srcOrd="0" destOrd="0" presId="urn:microsoft.com/office/officeart/2005/8/layout/hierarchy1"/>
    <dgm:cxn modelId="{C44201B6-EE80-4322-BBB6-B0CB75F022F1}" type="presParOf" srcId="{17F7A79D-5870-4EA3-9BA0-4CEAC5BC5237}" destId="{5C7F4CD9-E38B-48B1-A91E-C9A1A7B88422}" srcOrd="1" destOrd="0" presId="urn:microsoft.com/office/officeart/2005/8/layout/hierarchy1"/>
    <dgm:cxn modelId="{102311F9-1D21-4B55-A496-D680E768D22B}" type="presParOf" srcId="{2197DEE3-093C-40C9-8912-478C8AA71EA4}" destId="{4BDE9A5B-65C4-4FAC-971D-685A2419B7DC}" srcOrd="1" destOrd="0" presId="urn:microsoft.com/office/officeart/2005/8/layout/hierarchy1"/>
    <dgm:cxn modelId="{2A94B7CC-4269-4834-863C-DA517970B391}" type="presParOf" srcId="{D1ADB4FA-E198-4836-BE46-D79280101C53}" destId="{685A7BF5-E48E-4A72-9E27-933113755BFC}" srcOrd="2" destOrd="0" presId="urn:microsoft.com/office/officeart/2005/8/layout/hierarchy1"/>
    <dgm:cxn modelId="{D47DA82E-674B-48C0-8F44-C5C3A9E9EA83}" type="presParOf" srcId="{685A7BF5-E48E-4A72-9E27-933113755BFC}" destId="{FB97FAB0-EA78-48AA-AFC6-8304905CB1E4}" srcOrd="0" destOrd="0" presId="urn:microsoft.com/office/officeart/2005/8/layout/hierarchy1"/>
    <dgm:cxn modelId="{2EFB5D7D-B69E-405F-8D22-1895578BA0FD}" type="presParOf" srcId="{FB97FAB0-EA78-48AA-AFC6-8304905CB1E4}" destId="{E9D0303D-1462-4B02-A184-CF15B3369F7F}" srcOrd="0" destOrd="0" presId="urn:microsoft.com/office/officeart/2005/8/layout/hierarchy1"/>
    <dgm:cxn modelId="{C4C5F837-8668-4441-8F16-0EE84C594BB0}" type="presParOf" srcId="{FB97FAB0-EA78-48AA-AFC6-8304905CB1E4}" destId="{8FED6574-CF83-4D75-A7BD-2B23B46619D1}" srcOrd="1" destOrd="0" presId="urn:microsoft.com/office/officeart/2005/8/layout/hierarchy1"/>
    <dgm:cxn modelId="{A3F48BFD-0F3A-42E2-9563-89B277368FC6}" type="presParOf" srcId="{685A7BF5-E48E-4A72-9E27-933113755BFC}" destId="{63A03A58-3D62-4C2C-9130-8E747736F9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FA604-D30B-42CF-AFCB-1DC58174FC46}">
      <dsp:nvSpPr>
        <dsp:cNvPr id="0" name=""/>
        <dsp:cNvSpPr/>
      </dsp:nvSpPr>
      <dsp:spPr>
        <a:xfrm>
          <a:off x="238244" y="1292"/>
          <a:ext cx="3137222" cy="18823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i="1" kern="1200" dirty="0"/>
            <a:t>Barnet</a:t>
          </a:r>
          <a:endParaRPr 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den </a:t>
          </a:r>
          <a:r>
            <a:rPr lang="en-US" sz="2300" kern="1200" dirty="0" err="1"/>
            <a:t>omogna</a:t>
          </a:r>
          <a:r>
            <a:rPr lang="en-US" sz="2300" kern="1200" dirty="0"/>
            <a:t> </a:t>
          </a:r>
          <a:r>
            <a:rPr lang="en-US" sz="2300" kern="1200" dirty="0" err="1"/>
            <a:t>funktionen</a:t>
          </a:r>
          <a:endParaRPr lang="en-US" sz="2300" kern="1200" dirty="0"/>
        </a:p>
      </dsp:txBody>
      <dsp:txXfrm>
        <a:off x="238244" y="1292"/>
        <a:ext cx="3137222" cy="1882333"/>
      </dsp:txXfrm>
    </dsp:sp>
    <dsp:sp modelId="{56E4DABE-0BF2-49BA-81CE-A79C96A8B68D}">
      <dsp:nvSpPr>
        <dsp:cNvPr id="0" name=""/>
        <dsp:cNvSpPr/>
      </dsp:nvSpPr>
      <dsp:spPr>
        <a:xfrm>
          <a:off x="3689188" y="1292"/>
          <a:ext cx="3137222" cy="1882333"/>
        </a:xfrm>
        <a:prstGeom prst="rect">
          <a:avLst/>
        </a:prstGeom>
        <a:solidFill>
          <a:schemeClr val="accent4">
            <a:hueOff val="-2944664"/>
            <a:satOff val="3372"/>
            <a:lumOff val="-1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i="1" kern="1200" dirty="0" err="1"/>
            <a:t>Vuxna</a:t>
          </a:r>
          <a:r>
            <a:rPr lang="en-US" sz="3000" kern="1200" dirty="0"/>
            <a:t> </a:t>
          </a:r>
          <a:r>
            <a:rPr lang="en-US" sz="3000" i="1" kern="1200" dirty="0" err="1"/>
            <a:t>kvinnan</a:t>
          </a:r>
          <a:r>
            <a:rPr lang="en-US" sz="3000" i="1" kern="1200" dirty="0"/>
            <a:t>/</a:t>
          </a:r>
          <a:r>
            <a:rPr lang="en-US" sz="3000" i="1" kern="1200" dirty="0" err="1"/>
            <a:t>mannen</a:t>
          </a:r>
          <a:endParaRPr 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överaktivitet</a:t>
          </a:r>
          <a:r>
            <a:rPr lang="en-US" sz="2300" kern="1200" dirty="0"/>
            <a:t>, </a:t>
          </a:r>
          <a:r>
            <a:rPr lang="en-US" sz="2300" kern="1200" dirty="0" err="1"/>
            <a:t>trängning</a:t>
          </a:r>
          <a:endParaRPr lang="en-US" sz="2300" kern="1200" dirty="0"/>
        </a:p>
      </dsp:txBody>
      <dsp:txXfrm>
        <a:off x="3689188" y="1292"/>
        <a:ext cx="3137222" cy="1882333"/>
      </dsp:txXfrm>
    </dsp:sp>
    <dsp:sp modelId="{3BFDCB05-CFC1-43A7-9596-FEB257E72A42}">
      <dsp:nvSpPr>
        <dsp:cNvPr id="0" name=""/>
        <dsp:cNvSpPr/>
      </dsp:nvSpPr>
      <dsp:spPr>
        <a:xfrm>
          <a:off x="7140133" y="1292"/>
          <a:ext cx="3137222" cy="1882333"/>
        </a:xfrm>
        <a:prstGeom prst="rect">
          <a:avLst/>
        </a:prstGeom>
        <a:solidFill>
          <a:schemeClr val="accent4">
            <a:hueOff val="-5889329"/>
            <a:satOff val="6743"/>
            <a:lumOff val="-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i="1" kern="1200" dirty="0" err="1"/>
            <a:t>Kvinnan</a:t>
          </a:r>
          <a:r>
            <a:rPr lang="en-US" sz="3000" i="1" kern="1200" dirty="0"/>
            <a:t> under </a:t>
          </a:r>
          <a:r>
            <a:rPr lang="en-US" sz="3000" i="1" kern="1200" dirty="0" err="1"/>
            <a:t>graviditet</a:t>
          </a:r>
          <a:r>
            <a:rPr lang="en-US" sz="3000" i="1" kern="1200" dirty="0"/>
            <a:t> </a:t>
          </a:r>
          <a:endParaRPr 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ökad</a:t>
          </a:r>
          <a:r>
            <a:rPr lang="en-US" sz="2300" kern="1200" dirty="0"/>
            <a:t> </a:t>
          </a:r>
          <a:r>
            <a:rPr lang="en-US" sz="2300" kern="1200" dirty="0" err="1"/>
            <a:t>laxitet</a:t>
          </a:r>
          <a:r>
            <a:rPr lang="en-US" sz="2300" kern="1200" dirty="0"/>
            <a:t>, </a:t>
          </a:r>
          <a:r>
            <a:rPr lang="en-US" sz="2300" kern="1200" dirty="0" err="1"/>
            <a:t>ökat</a:t>
          </a:r>
          <a:r>
            <a:rPr lang="en-US" sz="2300" kern="1200" dirty="0"/>
            <a:t> </a:t>
          </a:r>
          <a:r>
            <a:rPr lang="en-US" sz="2300" kern="1200" dirty="0" err="1"/>
            <a:t>buktryck</a:t>
          </a:r>
          <a:endParaRPr lang="en-US" sz="2300" kern="1200" dirty="0"/>
        </a:p>
      </dsp:txBody>
      <dsp:txXfrm>
        <a:off x="7140133" y="1292"/>
        <a:ext cx="3137222" cy="1882333"/>
      </dsp:txXfrm>
    </dsp:sp>
    <dsp:sp modelId="{28939191-3722-44C7-BD04-08B08FDD0C55}">
      <dsp:nvSpPr>
        <dsp:cNvPr id="0" name=""/>
        <dsp:cNvSpPr/>
      </dsp:nvSpPr>
      <dsp:spPr>
        <a:xfrm>
          <a:off x="238244" y="2197348"/>
          <a:ext cx="3137222" cy="1882333"/>
        </a:xfrm>
        <a:prstGeom prst="rect">
          <a:avLst/>
        </a:prstGeom>
        <a:solidFill>
          <a:schemeClr val="accent4">
            <a:hueOff val="-8833993"/>
            <a:satOff val="10115"/>
            <a:lumOff val="-57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i="1" kern="1200" dirty="0"/>
            <a:t>Postpartum</a:t>
          </a:r>
          <a:r>
            <a:rPr lang="en-US" sz="3000" kern="1200" dirty="0"/>
            <a:t>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uttänjd</a:t>
          </a:r>
          <a:r>
            <a:rPr lang="en-US" sz="2300" kern="1200" dirty="0"/>
            <a:t>, </a:t>
          </a:r>
          <a:r>
            <a:rPr lang="en-US" sz="2300" kern="1200" dirty="0" err="1"/>
            <a:t>skadad</a:t>
          </a:r>
          <a:r>
            <a:rPr lang="en-US" sz="2300" kern="1200" dirty="0"/>
            <a:t>, </a:t>
          </a:r>
          <a:r>
            <a:rPr lang="en-US" sz="2300" kern="1200" dirty="0" err="1"/>
            <a:t>svag</a:t>
          </a:r>
          <a:endParaRPr lang="en-US" sz="2300" kern="1200" dirty="0"/>
        </a:p>
      </dsp:txBody>
      <dsp:txXfrm>
        <a:off x="238244" y="2197348"/>
        <a:ext cx="3137222" cy="1882333"/>
      </dsp:txXfrm>
    </dsp:sp>
    <dsp:sp modelId="{11C6F457-3C93-4373-8275-2C0F24C55B97}">
      <dsp:nvSpPr>
        <dsp:cNvPr id="0" name=""/>
        <dsp:cNvSpPr/>
      </dsp:nvSpPr>
      <dsp:spPr>
        <a:xfrm>
          <a:off x="3689188" y="2197348"/>
          <a:ext cx="3137222" cy="1882333"/>
        </a:xfrm>
        <a:prstGeom prst="rect">
          <a:avLst/>
        </a:prstGeom>
        <a:solidFill>
          <a:schemeClr val="accent4">
            <a:hueOff val="-11778658"/>
            <a:satOff val="13486"/>
            <a:lumOff val="-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i="1" kern="1200" dirty="0" err="1"/>
            <a:t>Klimakterie</a:t>
          </a:r>
          <a:endParaRPr 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nedsatt</a:t>
          </a:r>
          <a:r>
            <a:rPr lang="en-US" sz="2300" kern="1200" dirty="0"/>
            <a:t> </a:t>
          </a:r>
          <a:r>
            <a:rPr lang="en-US" sz="2300" kern="1200" dirty="0" err="1"/>
            <a:t>styrka</a:t>
          </a:r>
          <a:r>
            <a:rPr lang="en-US" sz="2300" kern="1200" dirty="0"/>
            <a:t>, </a:t>
          </a:r>
          <a:r>
            <a:rPr lang="en-US" sz="2300" kern="1200" dirty="0" err="1"/>
            <a:t>nedsatt</a:t>
          </a:r>
          <a:r>
            <a:rPr lang="en-US" sz="2300" kern="1200" dirty="0"/>
            <a:t> </a:t>
          </a:r>
          <a:r>
            <a:rPr lang="en-US" sz="2300" kern="1200" dirty="0" err="1"/>
            <a:t>elasticitet</a:t>
          </a:r>
          <a:r>
            <a:rPr lang="en-US" sz="2300" kern="1200" dirty="0"/>
            <a:t>, stela </a:t>
          </a:r>
          <a:r>
            <a:rPr lang="en-US" sz="2300" kern="1200" dirty="0" err="1"/>
            <a:t>strukturer</a:t>
          </a:r>
          <a:endParaRPr lang="en-US" sz="2300" kern="1200" dirty="0"/>
        </a:p>
      </dsp:txBody>
      <dsp:txXfrm>
        <a:off x="3689188" y="2197348"/>
        <a:ext cx="3137222" cy="1882333"/>
      </dsp:txXfrm>
    </dsp:sp>
    <dsp:sp modelId="{58EF3E81-815E-411A-8C2D-452718CF249E}">
      <dsp:nvSpPr>
        <dsp:cNvPr id="0" name=""/>
        <dsp:cNvSpPr/>
      </dsp:nvSpPr>
      <dsp:spPr>
        <a:xfrm>
          <a:off x="7140133" y="2197348"/>
          <a:ext cx="3137222" cy="1882333"/>
        </a:xfrm>
        <a:prstGeom prst="rect">
          <a:avLst/>
        </a:prstGeom>
        <a:solidFill>
          <a:schemeClr val="accent4">
            <a:hueOff val="-14723321"/>
            <a:satOff val="16858"/>
            <a:lumOff val="-96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i="1" kern="1200" dirty="0" err="1"/>
            <a:t>Äldre</a:t>
          </a:r>
          <a:endParaRPr 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försämrad</a:t>
          </a:r>
          <a:r>
            <a:rPr lang="en-US" sz="2300" kern="1200" dirty="0"/>
            <a:t> </a:t>
          </a:r>
          <a:r>
            <a:rPr lang="en-US" sz="2300" kern="1200" dirty="0" err="1"/>
            <a:t>nerv-muskelfunktion</a:t>
          </a:r>
          <a:endParaRPr lang="en-US" sz="2300" kern="1200" dirty="0"/>
        </a:p>
      </dsp:txBody>
      <dsp:txXfrm>
        <a:off x="7140133" y="2197348"/>
        <a:ext cx="3137222" cy="18823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8D0E4-42E0-42D1-8BC2-88A2849D89A9}">
      <dsp:nvSpPr>
        <dsp:cNvPr id="0" name=""/>
        <dsp:cNvSpPr/>
      </dsp:nvSpPr>
      <dsp:spPr>
        <a:xfrm>
          <a:off x="1589124" y="1240668"/>
          <a:ext cx="3090788" cy="3090788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800" kern="1200"/>
            <a:t>Vagina</a:t>
          </a:r>
        </a:p>
      </dsp:txBody>
      <dsp:txXfrm>
        <a:off x="2041759" y="1693303"/>
        <a:ext cx="2185518" cy="2185518"/>
      </dsp:txXfrm>
    </dsp:sp>
    <dsp:sp modelId="{E8C63BD3-0617-4113-A4CE-70EBECDFACDB}">
      <dsp:nvSpPr>
        <dsp:cNvPr id="0" name=""/>
        <dsp:cNvSpPr/>
      </dsp:nvSpPr>
      <dsp:spPr>
        <a:xfrm>
          <a:off x="2361821" y="551"/>
          <a:ext cx="1545394" cy="1545394"/>
        </a:xfrm>
        <a:prstGeom prst="ellipse">
          <a:avLst/>
        </a:prstGeom>
        <a:solidFill>
          <a:schemeClr val="accent6">
            <a:shade val="80000"/>
            <a:alpha val="50000"/>
            <a:hueOff val="-231940"/>
            <a:satOff val="-4670"/>
            <a:lumOff val="150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/>
            <a:t>Främre vaginalvägg</a:t>
          </a:r>
        </a:p>
      </dsp:txBody>
      <dsp:txXfrm>
        <a:off x="2588139" y="226869"/>
        <a:ext cx="1092758" cy="1092758"/>
      </dsp:txXfrm>
    </dsp:sp>
    <dsp:sp modelId="{650E4B80-2E65-4FE2-B83C-81F458D56B09}">
      <dsp:nvSpPr>
        <dsp:cNvPr id="0" name=""/>
        <dsp:cNvSpPr/>
      </dsp:nvSpPr>
      <dsp:spPr>
        <a:xfrm>
          <a:off x="4374635" y="2013365"/>
          <a:ext cx="1545394" cy="1545394"/>
        </a:xfrm>
        <a:prstGeom prst="ellipse">
          <a:avLst/>
        </a:prstGeom>
        <a:solidFill>
          <a:schemeClr val="accent6">
            <a:shade val="80000"/>
            <a:alpha val="50000"/>
            <a:hueOff val="-463881"/>
            <a:satOff val="-9339"/>
            <a:lumOff val="300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 err="1"/>
            <a:t>Vä</a:t>
          </a:r>
          <a:r>
            <a:rPr lang="sv-SE" sz="1700" kern="1200" dirty="0"/>
            <a:t> muskelbuk</a:t>
          </a:r>
        </a:p>
      </dsp:txBody>
      <dsp:txXfrm>
        <a:off x="4600953" y="2239683"/>
        <a:ext cx="1092758" cy="1092758"/>
      </dsp:txXfrm>
    </dsp:sp>
    <dsp:sp modelId="{33C3244B-44C5-42CD-975C-58E0BBCE9C4C}">
      <dsp:nvSpPr>
        <dsp:cNvPr id="0" name=""/>
        <dsp:cNvSpPr/>
      </dsp:nvSpPr>
      <dsp:spPr>
        <a:xfrm>
          <a:off x="2361821" y="4026179"/>
          <a:ext cx="1545394" cy="1545394"/>
        </a:xfrm>
        <a:prstGeom prst="ellipse">
          <a:avLst/>
        </a:prstGeom>
        <a:solidFill>
          <a:schemeClr val="accent6">
            <a:shade val="80000"/>
            <a:alpha val="50000"/>
            <a:hueOff val="-463881"/>
            <a:satOff val="-9339"/>
            <a:lumOff val="300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Bakre vaginalvägg</a:t>
          </a:r>
        </a:p>
      </dsp:txBody>
      <dsp:txXfrm>
        <a:off x="2588139" y="4252497"/>
        <a:ext cx="1092758" cy="1092758"/>
      </dsp:txXfrm>
    </dsp:sp>
    <dsp:sp modelId="{3A36AEBC-10FC-4AB9-BD45-A394C13A3C76}">
      <dsp:nvSpPr>
        <dsp:cNvPr id="0" name=""/>
        <dsp:cNvSpPr/>
      </dsp:nvSpPr>
      <dsp:spPr>
        <a:xfrm>
          <a:off x="349008" y="2013365"/>
          <a:ext cx="1545394" cy="1545394"/>
        </a:xfrm>
        <a:prstGeom prst="ellipse">
          <a:avLst/>
        </a:prstGeom>
        <a:solidFill>
          <a:schemeClr val="accent6">
            <a:shade val="80000"/>
            <a:alpha val="50000"/>
            <a:hueOff val="-231940"/>
            <a:satOff val="-4670"/>
            <a:lumOff val="150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Hö muskelbuk</a:t>
          </a:r>
        </a:p>
      </dsp:txBody>
      <dsp:txXfrm>
        <a:off x="575326" y="2239683"/>
        <a:ext cx="1092758" cy="109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7F7C9-1C75-4E5F-8B89-8D3BFEED6BDC}">
      <dsp:nvSpPr>
        <dsp:cNvPr id="0" name=""/>
        <dsp:cNvSpPr/>
      </dsp:nvSpPr>
      <dsp:spPr>
        <a:xfrm>
          <a:off x="0" y="0"/>
          <a:ext cx="4080974" cy="40809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4FED259-AC17-44E8-9352-AA04F4C73AAB}">
      <dsp:nvSpPr>
        <dsp:cNvPr id="0" name=""/>
        <dsp:cNvSpPr/>
      </dsp:nvSpPr>
      <dsp:spPr>
        <a:xfrm>
          <a:off x="2040487" y="0"/>
          <a:ext cx="8475113" cy="40809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kern="1200"/>
            <a:t>0 Nil</a:t>
          </a:r>
        </a:p>
      </dsp:txBody>
      <dsp:txXfrm>
        <a:off x="2040487" y="0"/>
        <a:ext cx="8475113" cy="510122"/>
      </dsp:txXfrm>
    </dsp:sp>
    <dsp:sp modelId="{B3D53F01-0153-4F66-84F3-59A5F0C8C686}">
      <dsp:nvSpPr>
        <dsp:cNvPr id="0" name=""/>
        <dsp:cNvSpPr/>
      </dsp:nvSpPr>
      <dsp:spPr>
        <a:xfrm>
          <a:off x="357085" y="510122"/>
          <a:ext cx="3366802" cy="336680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001E6D-7C13-4CE7-A868-5F7D7847F21C}">
      <dsp:nvSpPr>
        <dsp:cNvPr id="0" name=""/>
        <dsp:cNvSpPr/>
      </dsp:nvSpPr>
      <dsp:spPr>
        <a:xfrm>
          <a:off x="2040487" y="510122"/>
          <a:ext cx="8475113" cy="33668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kern="1200"/>
            <a:t>1 Flicker </a:t>
          </a:r>
        </a:p>
      </dsp:txBody>
      <dsp:txXfrm>
        <a:off x="2040487" y="510122"/>
        <a:ext cx="8475113" cy="510123"/>
      </dsp:txXfrm>
    </dsp:sp>
    <dsp:sp modelId="{FBA6466A-1B09-4899-B199-CCCB58780AA1}">
      <dsp:nvSpPr>
        <dsp:cNvPr id="0" name=""/>
        <dsp:cNvSpPr/>
      </dsp:nvSpPr>
      <dsp:spPr>
        <a:xfrm>
          <a:off x="714171" y="1020246"/>
          <a:ext cx="2652630" cy="265263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D6CD42-CD5A-43A8-85C4-A20D354E411D}">
      <dsp:nvSpPr>
        <dsp:cNvPr id="0" name=""/>
        <dsp:cNvSpPr/>
      </dsp:nvSpPr>
      <dsp:spPr>
        <a:xfrm>
          <a:off x="2040487" y="1020246"/>
          <a:ext cx="8475113" cy="26526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kern="1200"/>
            <a:t>2 Weak contraction</a:t>
          </a:r>
        </a:p>
      </dsp:txBody>
      <dsp:txXfrm>
        <a:off x="2040487" y="1020246"/>
        <a:ext cx="8475113" cy="510119"/>
      </dsp:txXfrm>
    </dsp:sp>
    <dsp:sp modelId="{FD653A9F-E775-48CF-A78A-3FE534791A73}">
      <dsp:nvSpPr>
        <dsp:cNvPr id="0" name=""/>
        <dsp:cNvSpPr/>
      </dsp:nvSpPr>
      <dsp:spPr>
        <a:xfrm>
          <a:off x="1071255" y="1530365"/>
          <a:ext cx="1938462" cy="193846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4327B0-D17C-4041-90D3-279D72BDD9B0}">
      <dsp:nvSpPr>
        <dsp:cNvPr id="0" name=""/>
        <dsp:cNvSpPr/>
      </dsp:nvSpPr>
      <dsp:spPr>
        <a:xfrm>
          <a:off x="2040487" y="1530365"/>
          <a:ext cx="8475113" cy="19384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kern="1200"/>
            <a:t>3 Medium – slight lift of examiner´s finger, no resistance</a:t>
          </a:r>
        </a:p>
      </dsp:txBody>
      <dsp:txXfrm>
        <a:off x="2040487" y="1530365"/>
        <a:ext cx="8475113" cy="510122"/>
      </dsp:txXfrm>
    </dsp:sp>
    <dsp:sp modelId="{FBB09052-94E7-4C8E-8886-56A42F8E49D6}">
      <dsp:nvSpPr>
        <dsp:cNvPr id="0" name=""/>
        <dsp:cNvSpPr/>
      </dsp:nvSpPr>
      <dsp:spPr>
        <a:xfrm>
          <a:off x="1428341" y="2040488"/>
          <a:ext cx="1224290" cy="122429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9915B3-4CB3-453F-8188-6A3CEE8F4899}">
      <dsp:nvSpPr>
        <dsp:cNvPr id="0" name=""/>
        <dsp:cNvSpPr/>
      </dsp:nvSpPr>
      <dsp:spPr>
        <a:xfrm>
          <a:off x="2040487" y="2040488"/>
          <a:ext cx="8475113" cy="12242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kern="1200"/>
            <a:t>4 Strong – elevation of examiner´s finger against light resistance</a:t>
          </a:r>
        </a:p>
      </dsp:txBody>
      <dsp:txXfrm>
        <a:off x="2040487" y="2040488"/>
        <a:ext cx="8475113" cy="510123"/>
      </dsp:txXfrm>
    </dsp:sp>
    <dsp:sp modelId="{DD453AF0-CD71-44EF-A27C-76C2AA5E15B9}">
      <dsp:nvSpPr>
        <dsp:cNvPr id="0" name=""/>
        <dsp:cNvSpPr/>
      </dsp:nvSpPr>
      <dsp:spPr>
        <a:xfrm>
          <a:off x="1785427" y="2550611"/>
          <a:ext cx="510119" cy="51011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556E40-88ED-4A7B-A6EC-370A9F8701D2}">
      <dsp:nvSpPr>
        <dsp:cNvPr id="0" name=""/>
        <dsp:cNvSpPr/>
      </dsp:nvSpPr>
      <dsp:spPr>
        <a:xfrm>
          <a:off x="2040487" y="2550611"/>
          <a:ext cx="8475113" cy="5101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kern="1200"/>
            <a:t>5 Very strong – elevation of examiner´s finger against strong resistance</a:t>
          </a:r>
        </a:p>
      </dsp:txBody>
      <dsp:txXfrm>
        <a:off x="2040487" y="2550611"/>
        <a:ext cx="8475113" cy="5101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AB20E-3427-4EBB-AA52-CB61987040C7}">
      <dsp:nvSpPr>
        <dsp:cNvPr id="0" name=""/>
        <dsp:cNvSpPr/>
      </dsp:nvSpPr>
      <dsp:spPr>
        <a:xfrm>
          <a:off x="2007819" y="1072665"/>
          <a:ext cx="3091011" cy="20091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Ökad cirkulation i underliv ger snabbare läkningsprocess</a:t>
          </a:r>
        </a:p>
      </dsp:txBody>
      <dsp:txXfrm>
        <a:off x="2105898" y="1170744"/>
        <a:ext cx="2894853" cy="1812999"/>
      </dsp:txXfrm>
    </dsp:sp>
    <dsp:sp modelId="{AFC807FA-05E0-4218-9151-0F7D987B2094}">
      <dsp:nvSpPr>
        <dsp:cNvPr id="0" name=""/>
        <dsp:cNvSpPr/>
      </dsp:nvSpPr>
      <dsp:spPr>
        <a:xfrm>
          <a:off x="3553324" y="372768"/>
          <a:ext cx="3408950" cy="3408950"/>
        </a:xfrm>
        <a:custGeom>
          <a:avLst/>
          <a:gdLst/>
          <a:ahLst/>
          <a:cxnLst/>
          <a:rect l="0" t="0" r="0" b="0"/>
          <a:pathLst>
            <a:path>
              <a:moveTo>
                <a:pt x="343911" y="677780"/>
              </a:moveTo>
              <a:arcTo wR="1704475" hR="1704475" stAng="13022313" swAng="635537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3F4DF-D722-4CA4-A1CD-BB055AF54937}">
      <dsp:nvSpPr>
        <dsp:cNvPr id="0" name=""/>
        <dsp:cNvSpPr/>
      </dsp:nvSpPr>
      <dsp:spPr>
        <a:xfrm>
          <a:off x="5416769" y="1072665"/>
          <a:ext cx="3091011" cy="20091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Ökad neuromuskulär funktion – träning ökar kontakt mellan motoriska enheter</a:t>
          </a:r>
        </a:p>
      </dsp:txBody>
      <dsp:txXfrm>
        <a:off x="5514848" y="1170744"/>
        <a:ext cx="2894853" cy="1812999"/>
      </dsp:txXfrm>
    </dsp:sp>
    <dsp:sp modelId="{58CE42DF-301E-4D8B-A1E3-AB4C33AC6527}">
      <dsp:nvSpPr>
        <dsp:cNvPr id="0" name=""/>
        <dsp:cNvSpPr/>
      </dsp:nvSpPr>
      <dsp:spPr>
        <a:xfrm>
          <a:off x="3553324" y="372768"/>
          <a:ext cx="3408950" cy="3408950"/>
        </a:xfrm>
        <a:custGeom>
          <a:avLst/>
          <a:gdLst/>
          <a:ahLst/>
          <a:cxnLst/>
          <a:rect l="0" t="0" r="0" b="0"/>
          <a:pathLst>
            <a:path>
              <a:moveTo>
                <a:pt x="3065039" y="2731169"/>
              </a:moveTo>
              <a:arcTo wR="1704475" hR="1704475" stAng="2222313" swAng="635537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1F3DB-D25F-4876-B36B-A0A3C9073DDC}">
      <dsp:nvSpPr>
        <dsp:cNvPr id="0" name=""/>
        <dsp:cNvSpPr/>
      </dsp:nvSpPr>
      <dsp:spPr>
        <a:xfrm>
          <a:off x="0" y="0"/>
          <a:ext cx="6269037" cy="0"/>
        </a:xfrm>
        <a:prstGeom prst="line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B8AD25-0A25-40F2-88F5-E2D66083B299}">
      <dsp:nvSpPr>
        <dsp:cNvPr id="0" name=""/>
        <dsp:cNvSpPr/>
      </dsp:nvSpPr>
      <dsp:spPr>
        <a:xfrm>
          <a:off x="0" y="0"/>
          <a:ext cx="6269037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Stark uthållig muskulatur</a:t>
          </a:r>
        </a:p>
      </dsp:txBody>
      <dsp:txXfrm>
        <a:off x="0" y="0"/>
        <a:ext cx="6269037" cy="1393031"/>
      </dsp:txXfrm>
    </dsp:sp>
    <dsp:sp modelId="{2F7A58B5-1A9D-4EAB-B789-27893A72FC26}">
      <dsp:nvSpPr>
        <dsp:cNvPr id="0" name=""/>
        <dsp:cNvSpPr/>
      </dsp:nvSpPr>
      <dsp:spPr>
        <a:xfrm>
          <a:off x="0" y="1393031"/>
          <a:ext cx="6269037" cy="0"/>
        </a:xfrm>
        <a:prstGeom prst="line">
          <a:avLst/>
        </a:prstGeom>
        <a:gradFill rotWithShape="0">
          <a:gsLst>
            <a:gs pos="0">
              <a:schemeClr val="accent6">
                <a:shade val="80000"/>
                <a:hueOff val="-159860"/>
                <a:satOff val="-2886"/>
                <a:lumOff val="956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-159860"/>
                <a:satOff val="-2886"/>
                <a:lumOff val="956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-159860"/>
                <a:satOff val="-2886"/>
                <a:lumOff val="956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-159860"/>
              <a:satOff val="-2886"/>
              <a:lumOff val="956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E01B1D0-AFF1-4462-B4AC-6AE758A51AB8}">
      <dsp:nvSpPr>
        <dsp:cNvPr id="0" name=""/>
        <dsp:cNvSpPr/>
      </dsp:nvSpPr>
      <dsp:spPr>
        <a:xfrm>
          <a:off x="0" y="1393031"/>
          <a:ext cx="6269037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Volontär kontraktionskraft ökar</a:t>
          </a:r>
        </a:p>
      </dsp:txBody>
      <dsp:txXfrm>
        <a:off x="0" y="1393031"/>
        <a:ext cx="6269037" cy="1393031"/>
      </dsp:txXfrm>
    </dsp:sp>
    <dsp:sp modelId="{876CF03D-675C-4205-B0B9-EFC772C2A9ED}">
      <dsp:nvSpPr>
        <dsp:cNvPr id="0" name=""/>
        <dsp:cNvSpPr/>
      </dsp:nvSpPr>
      <dsp:spPr>
        <a:xfrm>
          <a:off x="0" y="2786062"/>
          <a:ext cx="6269037" cy="0"/>
        </a:xfrm>
        <a:prstGeom prst="line">
          <a:avLst/>
        </a:prstGeom>
        <a:gradFill rotWithShape="0">
          <a:gsLst>
            <a:gs pos="0">
              <a:schemeClr val="accent6">
                <a:shade val="80000"/>
                <a:hueOff val="-319719"/>
                <a:satOff val="-5772"/>
                <a:lumOff val="1912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-319719"/>
                <a:satOff val="-5772"/>
                <a:lumOff val="1912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-319719"/>
                <a:satOff val="-5772"/>
                <a:lumOff val="1912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-319719"/>
              <a:satOff val="-5772"/>
              <a:lumOff val="1912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75E8082-FF57-433B-AE92-254811081745}">
      <dsp:nvSpPr>
        <dsp:cNvPr id="0" name=""/>
        <dsp:cNvSpPr/>
      </dsp:nvSpPr>
      <dsp:spPr>
        <a:xfrm>
          <a:off x="0" y="2786062"/>
          <a:ext cx="6269037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Vilotryck i uretra ökar</a:t>
          </a:r>
        </a:p>
      </dsp:txBody>
      <dsp:txXfrm>
        <a:off x="0" y="2786062"/>
        <a:ext cx="6269037" cy="1393031"/>
      </dsp:txXfrm>
    </dsp:sp>
    <dsp:sp modelId="{7893034E-634B-4CF1-A438-8F6360D959A2}">
      <dsp:nvSpPr>
        <dsp:cNvPr id="0" name=""/>
        <dsp:cNvSpPr/>
      </dsp:nvSpPr>
      <dsp:spPr>
        <a:xfrm>
          <a:off x="0" y="4179093"/>
          <a:ext cx="6269037" cy="0"/>
        </a:xfrm>
        <a:prstGeom prst="line">
          <a:avLst/>
        </a:prstGeom>
        <a:gradFill rotWithShape="0">
          <a:gsLst>
            <a:gs pos="0">
              <a:schemeClr val="accent6">
                <a:shade val="80000"/>
                <a:hueOff val="-479579"/>
                <a:satOff val="-8658"/>
                <a:lumOff val="2868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-479579"/>
                <a:satOff val="-8658"/>
                <a:lumOff val="2868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-479579"/>
                <a:satOff val="-8658"/>
                <a:lumOff val="2868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-479579"/>
              <a:satOff val="-8658"/>
              <a:lumOff val="286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6CEF5B-A6CF-4801-92D8-24D8B8B705C9}">
      <dsp:nvSpPr>
        <dsp:cNvPr id="0" name=""/>
        <dsp:cNvSpPr/>
      </dsp:nvSpPr>
      <dsp:spPr>
        <a:xfrm>
          <a:off x="0" y="4179093"/>
          <a:ext cx="6269037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Reflexsmässig aktivering av BB blir snabbare och starkare</a:t>
          </a:r>
        </a:p>
      </dsp:txBody>
      <dsp:txXfrm>
        <a:off x="0" y="4179093"/>
        <a:ext cx="6269037" cy="13930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E3C82-74BF-4452-806D-17D2D07350E7}">
      <dsp:nvSpPr>
        <dsp:cNvPr id="0" name=""/>
        <dsp:cNvSpPr/>
      </dsp:nvSpPr>
      <dsp:spPr>
        <a:xfrm>
          <a:off x="5773478" y="31794"/>
          <a:ext cx="1075692" cy="1075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/>
            <a:t>Ökad kropps- medvetenhet </a:t>
          </a:r>
        </a:p>
      </dsp:txBody>
      <dsp:txXfrm>
        <a:off x="5773478" y="31794"/>
        <a:ext cx="1075692" cy="1075692"/>
      </dsp:txXfrm>
    </dsp:sp>
    <dsp:sp modelId="{583085BE-ED64-4C62-B82A-0E6283338DC4}">
      <dsp:nvSpPr>
        <dsp:cNvPr id="0" name=""/>
        <dsp:cNvSpPr/>
      </dsp:nvSpPr>
      <dsp:spPr>
        <a:xfrm>
          <a:off x="3238196" y="89"/>
          <a:ext cx="4039207" cy="4039207"/>
        </a:xfrm>
        <a:prstGeom prst="circularArrow">
          <a:avLst>
            <a:gd name="adj1" fmla="val 5193"/>
            <a:gd name="adj2" fmla="val 335399"/>
            <a:gd name="adj3" fmla="val 21295337"/>
            <a:gd name="adj4" fmla="val 19764403"/>
            <a:gd name="adj5" fmla="val 6059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22D26E-7451-4F22-B87D-29DCFAE13961}">
      <dsp:nvSpPr>
        <dsp:cNvPr id="0" name=""/>
        <dsp:cNvSpPr/>
      </dsp:nvSpPr>
      <dsp:spPr>
        <a:xfrm>
          <a:off x="6424592" y="2035718"/>
          <a:ext cx="1075692" cy="1075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/>
            <a:t>Hitta ett korrekt knip</a:t>
          </a:r>
        </a:p>
      </dsp:txBody>
      <dsp:txXfrm>
        <a:off x="6424592" y="2035718"/>
        <a:ext cx="1075692" cy="1075692"/>
      </dsp:txXfrm>
    </dsp:sp>
    <dsp:sp modelId="{4D28FACC-A23B-4C33-AA96-A2F78263FD4B}">
      <dsp:nvSpPr>
        <dsp:cNvPr id="0" name=""/>
        <dsp:cNvSpPr/>
      </dsp:nvSpPr>
      <dsp:spPr>
        <a:xfrm>
          <a:off x="3238196" y="89"/>
          <a:ext cx="4039207" cy="4039207"/>
        </a:xfrm>
        <a:prstGeom prst="circularArrow">
          <a:avLst>
            <a:gd name="adj1" fmla="val 5193"/>
            <a:gd name="adj2" fmla="val 335399"/>
            <a:gd name="adj3" fmla="val 4016869"/>
            <a:gd name="adj4" fmla="val 2251439"/>
            <a:gd name="adj5" fmla="val 6059"/>
          </a:avLst>
        </a:prstGeom>
        <a:gradFill rotWithShape="0">
          <a:gsLst>
            <a:gs pos="0">
              <a:schemeClr val="accent4">
                <a:shade val="80000"/>
                <a:hueOff val="-50638"/>
                <a:satOff val="581"/>
                <a:lumOff val="57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-50638"/>
                <a:satOff val="581"/>
                <a:lumOff val="57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-50638"/>
                <a:satOff val="581"/>
                <a:lumOff val="57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70EE571-D3F6-4EF2-9243-8618BA377D6C}">
      <dsp:nvSpPr>
        <dsp:cNvPr id="0" name=""/>
        <dsp:cNvSpPr/>
      </dsp:nvSpPr>
      <dsp:spPr>
        <a:xfrm>
          <a:off x="4719953" y="3274210"/>
          <a:ext cx="1075692" cy="1075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/>
            <a:t>Ökad motivation till träning</a:t>
          </a:r>
        </a:p>
      </dsp:txBody>
      <dsp:txXfrm>
        <a:off x="4719953" y="3274210"/>
        <a:ext cx="1075692" cy="1075692"/>
      </dsp:txXfrm>
    </dsp:sp>
    <dsp:sp modelId="{EE05DA20-516F-48F0-9A97-9CBFBBE9C6D0}">
      <dsp:nvSpPr>
        <dsp:cNvPr id="0" name=""/>
        <dsp:cNvSpPr/>
      </dsp:nvSpPr>
      <dsp:spPr>
        <a:xfrm>
          <a:off x="3238196" y="89"/>
          <a:ext cx="4039207" cy="4039207"/>
        </a:xfrm>
        <a:prstGeom prst="circularArrow">
          <a:avLst>
            <a:gd name="adj1" fmla="val 5193"/>
            <a:gd name="adj2" fmla="val 335399"/>
            <a:gd name="adj3" fmla="val 8213162"/>
            <a:gd name="adj4" fmla="val 6447732"/>
            <a:gd name="adj5" fmla="val 6059"/>
          </a:avLst>
        </a:prstGeom>
        <a:gradFill rotWithShape="0">
          <a:gsLst>
            <a:gs pos="0">
              <a:schemeClr val="accent4">
                <a:shade val="80000"/>
                <a:hueOff val="-101275"/>
                <a:satOff val="1163"/>
                <a:lumOff val="115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-101275"/>
                <a:satOff val="1163"/>
                <a:lumOff val="115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-101275"/>
                <a:satOff val="1163"/>
                <a:lumOff val="115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D559E1-6C6F-4EF0-9D69-778E910B71DE}">
      <dsp:nvSpPr>
        <dsp:cNvPr id="0" name=""/>
        <dsp:cNvSpPr/>
      </dsp:nvSpPr>
      <dsp:spPr>
        <a:xfrm>
          <a:off x="3015314" y="2035718"/>
          <a:ext cx="1075692" cy="1075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/>
            <a:t>Kontinens i alla situationer</a:t>
          </a:r>
        </a:p>
      </dsp:txBody>
      <dsp:txXfrm>
        <a:off x="3015314" y="2035718"/>
        <a:ext cx="1075692" cy="1075692"/>
      </dsp:txXfrm>
    </dsp:sp>
    <dsp:sp modelId="{A2C1C632-3452-4A0F-B10E-FB04CF56585C}">
      <dsp:nvSpPr>
        <dsp:cNvPr id="0" name=""/>
        <dsp:cNvSpPr/>
      </dsp:nvSpPr>
      <dsp:spPr>
        <a:xfrm>
          <a:off x="3238196" y="89"/>
          <a:ext cx="4039207" cy="4039207"/>
        </a:xfrm>
        <a:prstGeom prst="circularArrow">
          <a:avLst>
            <a:gd name="adj1" fmla="val 5193"/>
            <a:gd name="adj2" fmla="val 335399"/>
            <a:gd name="adj3" fmla="val 12300198"/>
            <a:gd name="adj4" fmla="val 10769265"/>
            <a:gd name="adj5" fmla="val 6059"/>
          </a:avLst>
        </a:prstGeom>
        <a:gradFill rotWithShape="0">
          <a:gsLst>
            <a:gs pos="0">
              <a:schemeClr val="accent4">
                <a:shade val="80000"/>
                <a:hueOff val="-151913"/>
                <a:satOff val="1744"/>
                <a:lumOff val="173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-151913"/>
                <a:satOff val="1744"/>
                <a:lumOff val="173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-151913"/>
                <a:satOff val="1744"/>
                <a:lumOff val="173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707D221-EF5B-4EBF-9255-058B1F276259}">
      <dsp:nvSpPr>
        <dsp:cNvPr id="0" name=""/>
        <dsp:cNvSpPr/>
      </dsp:nvSpPr>
      <dsp:spPr>
        <a:xfrm>
          <a:off x="3666428" y="31794"/>
          <a:ext cx="1075692" cy="1075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/>
            <a:t>Funktionell styrka</a:t>
          </a:r>
        </a:p>
      </dsp:txBody>
      <dsp:txXfrm>
        <a:off x="3666428" y="31794"/>
        <a:ext cx="1075692" cy="1075692"/>
      </dsp:txXfrm>
    </dsp:sp>
    <dsp:sp modelId="{390A2A7E-9FD5-4BA2-B3E0-EE33510E13F6}">
      <dsp:nvSpPr>
        <dsp:cNvPr id="0" name=""/>
        <dsp:cNvSpPr/>
      </dsp:nvSpPr>
      <dsp:spPr>
        <a:xfrm>
          <a:off x="3238196" y="89"/>
          <a:ext cx="4039207" cy="4039207"/>
        </a:xfrm>
        <a:prstGeom prst="circularArrow">
          <a:avLst>
            <a:gd name="adj1" fmla="val 5193"/>
            <a:gd name="adj2" fmla="val 335399"/>
            <a:gd name="adj3" fmla="val 16867851"/>
            <a:gd name="adj4" fmla="val 15196750"/>
            <a:gd name="adj5" fmla="val 6059"/>
          </a:avLst>
        </a:prstGeom>
        <a:gradFill rotWithShape="0">
          <a:gsLst>
            <a:gs pos="0">
              <a:schemeClr val="accent4">
                <a:shade val="80000"/>
                <a:hueOff val="-202550"/>
                <a:satOff val="2326"/>
                <a:lumOff val="231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-202550"/>
                <a:satOff val="2326"/>
                <a:lumOff val="231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-202550"/>
                <a:satOff val="2326"/>
                <a:lumOff val="231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B7009-AA21-4368-AB57-7A955144EF96}">
      <dsp:nvSpPr>
        <dsp:cNvPr id="0" name=""/>
        <dsp:cNvSpPr/>
      </dsp:nvSpPr>
      <dsp:spPr>
        <a:xfrm>
          <a:off x="5656" y="325401"/>
          <a:ext cx="2788071" cy="91800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Aktivering</a:t>
          </a:r>
        </a:p>
      </dsp:txBody>
      <dsp:txXfrm>
        <a:off x="464656" y="325401"/>
        <a:ext cx="1870071" cy="918000"/>
      </dsp:txXfrm>
    </dsp:sp>
    <dsp:sp modelId="{CBB0AE47-FAA3-4848-AA80-23CE43590E79}">
      <dsp:nvSpPr>
        <dsp:cNvPr id="0" name=""/>
        <dsp:cNvSpPr/>
      </dsp:nvSpPr>
      <dsp:spPr>
        <a:xfrm>
          <a:off x="5656" y="1358151"/>
          <a:ext cx="2230457" cy="2470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700" kern="1200" dirty="0"/>
            <a:t>Hitta knipet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700" kern="1200" dirty="0"/>
            <a:t>Öka blodcirkulation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700" kern="1200" dirty="0"/>
            <a:t>Öka neuromuskulär funktion</a:t>
          </a:r>
        </a:p>
      </dsp:txBody>
      <dsp:txXfrm>
        <a:off x="5656" y="1358151"/>
        <a:ext cx="2230457" cy="2470935"/>
      </dsp:txXfrm>
    </dsp:sp>
    <dsp:sp modelId="{FB227C41-31F8-4757-8A9C-9DC914F59669}">
      <dsp:nvSpPr>
        <dsp:cNvPr id="0" name=""/>
        <dsp:cNvSpPr/>
      </dsp:nvSpPr>
      <dsp:spPr>
        <a:xfrm>
          <a:off x="2577728" y="325401"/>
          <a:ext cx="2788071" cy="918000"/>
        </a:xfrm>
        <a:prstGeom prst="chevron">
          <a:avLst/>
        </a:prstGeom>
        <a:solidFill>
          <a:schemeClr val="accent2">
            <a:hueOff val="2402804"/>
            <a:satOff val="3666"/>
            <a:lumOff val="1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Styrketräning = maximala knip</a:t>
          </a:r>
        </a:p>
      </dsp:txBody>
      <dsp:txXfrm>
        <a:off x="3036728" y="325401"/>
        <a:ext cx="1870071" cy="918000"/>
      </dsp:txXfrm>
    </dsp:sp>
    <dsp:sp modelId="{3804AD39-08B2-4905-A311-A8D201BA5231}">
      <dsp:nvSpPr>
        <dsp:cNvPr id="0" name=""/>
        <dsp:cNvSpPr/>
      </dsp:nvSpPr>
      <dsp:spPr>
        <a:xfrm>
          <a:off x="2577728" y="1358151"/>
          <a:ext cx="2230457" cy="2470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700" kern="1200" dirty="0"/>
            <a:t>30 % av muskelfibrerna i BB (typ 2 fiber)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700" kern="1200" dirty="0"/>
            <a:t>Rekryteras vid plötslig ansträngning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700" kern="1200" dirty="0"/>
            <a:t>Vid kontinuerlig träning ökar motoriska enheter och muskelmassa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700" kern="1200" dirty="0"/>
            <a:t>Träningsperiod &lt;3-4 mån</a:t>
          </a:r>
        </a:p>
      </dsp:txBody>
      <dsp:txXfrm>
        <a:off x="2577728" y="1358151"/>
        <a:ext cx="2230457" cy="2470935"/>
      </dsp:txXfrm>
    </dsp:sp>
    <dsp:sp modelId="{F02359D4-BD38-4042-AE36-43F02B6DB193}">
      <dsp:nvSpPr>
        <dsp:cNvPr id="0" name=""/>
        <dsp:cNvSpPr/>
      </dsp:nvSpPr>
      <dsp:spPr>
        <a:xfrm>
          <a:off x="5149800" y="325401"/>
          <a:ext cx="2788071" cy="918000"/>
        </a:xfrm>
        <a:prstGeom prst="chevron">
          <a:avLst/>
        </a:prstGeom>
        <a:solidFill>
          <a:schemeClr val="accent2">
            <a:hueOff val="4805608"/>
            <a:satOff val="7333"/>
            <a:lumOff val="2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Uthållighetsträning</a:t>
          </a:r>
        </a:p>
      </dsp:txBody>
      <dsp:txXfrm>
        <a:off x="5608800" y="325401"/>
        <a:ext cx="1870071" cy="918000"/>
      </dsp:txXfrm>
    </dsp:sp>
    <dsp:sp modelId="{74381A75-17DE-4609-BF6A-D5F378F528A7}">
      <dsp:nvSpPr>
        <dsp:cNvPr id="0" name=""/>
        <dsp:cNvSpPr/>
      </dsp:nvSpPr>
      <dsp:spPr>
        <a:xfrm>
          <a:off x="5149800" y="1358151"/>
          <a:ext cx="2230457" cy="2470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700" kern="1200" dirty="0"/>
            <a:t>70 % av muskelfibrerna i BB (typ 1 fiber)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700" kern="1200" dirty="0"/>
            <a:t>Står för konstant tonus, håller t ex </a:t>
          </a:r>
          <a:r>
            <a:rPr lang="sv-SE" sz="1700" kern="1200" dirty="0" err="1"/>
            <a:t>sfinktrar</a:t>
          </a:r>
          <a:r>
            <a:rPr lang="sv-SE" sz="1700" kern="1200" dirty="0"/>
            <a:t> stängda</a:t>
          </a:r>
        </a:p>
      </dsp:txBody>
      <dsp:txXfrm>
        <a:off x="5149800" y="1358151"/>
        <a:ext cx="2230457" cy="2470935"/>
      </dsp:txXfrm>
    </dsp:sp>
    <dsp:sp modelId="{FEE0A770-588C-48A4-91F1-D66BAB9F38EB}">
      <dsp:nvSpPr>
        <dsp:cNvPr id="0" name=""/>
        <dsp:cNvSpPr/>
      </dsp:nvSpPr>
      <dsp:spPr>
        <a:xfrm>
          <a:off x="7721871" y="325401"/>
          <a:ext cx="2788071" cy="918000"/>
        </a:xfrm>
        <a:prstGeom prst="chevron">
          <a:avLst/>
        </a:prstGeom>
        <a:solidFill>
          <a:schemeClr val="accent2">
            <a:hueOff val="7208412"/>
            <a:satOff val="10999"/>
            <a:lumOff val="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Funktionell träning</a:t>
          </a:r>
        </a:p>
      </dsp:txBody>
      <dsp:txXfrm>
        <a:off x="8180871" y="325401"/>
        <a:ext cx="1870071" cy="918000"/>
      </dsp:txXfrm>
    </dsp:sp>
    <dsp:sp modelId="{8D754879-E0AE-4392-A1B1-4D4345414F48}">
      <dsp:nvSpPr>
        <dsp:cNvPr id="0" name=""/>
        <dsp:cNvSpPr/>
      </dsp:nvSpPr>
      <dsp:spPr>
        <a:xfrm>
          <a:off x="7721871" y="1358151"/>
          <a:ext cx="2230457" cy="2470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700" kern="1200" dirty="0"/>
            <a:t>När god styrka och uthållighet uppnåtts kan träningen kombineras med dagliga aktiviteter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700" kern="1200" dirty="0"/>
            <a:t>Knipa och gå (ej </a:t>
          </a:r>
          <a:r>
            <a:rPr lang="sv-SE" sz="1700" kern="1200" dirty="0" err="1"/>
            <a:t>maxknip</a:t>
          </a:r>
          <a:r>
            <a:rPr lang="sv-SE" sz="1700" kern="1200" dirty="0"/>
            <a:t>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700" kern="1200" dirty="0"/>
            <a:t>Träna upp funktionell styrka – ex. knip när du hostar </a:t>
          </a:r>
        </a:p>
      </dsp:txBody>
      <dsp:txXfrm>
        <a:off x="7721871" y="1358151"/>
        <a:ext cx="2230457" cy="24709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9131B-0A5A-4829-9DEB-14D04C39736D}">
      <dsp:nvSpPr>
        <dsp:cNvPr id="0" name=""/>
        <dsp:cNvSpPr/>
      </dsp:nvSpPr>
      <dsp:spPr>
        <a:xfrm>
          <a:off x="0" y="982142"/>
          <a:ext cx="2957512" cy="1878020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B88B9-C032-4369-9A76-965C6D665DAA}">
      <dsp:nvSpPr>
        <dsp:cNvPr id="0" name=""/>
        <dsp:cNvSpPr/>
      </dsp:nvSpPr>
      <dsp:spPr>
        <a:xfrm>
          <a:off x="328612" y="1294324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Den komplexa dysfunktionen</a:t>
          </a:r>
        </a:p>
      </dsp:txBody>
      <dsp:txXfrm>
        <a:off x="383617" y="1349329"/>
        <a:ext cx="2847502" cy="1768010"/>
      </dsp:txXfrm>
    </dsp:sp>
    <dsp:sp modelId="{AA5951D2-EE93-4AC4-B2F9-7EB12D4BB20D}">
      <dsp:nvSpPr>
        <dsp:cNvPr id="0" name=""/>
        <dsp:cNvSpPr/>
      </dsp:nvSpPr>
      <dsp:spPr>
        <a:xfrm>
          <a:off x="3614737" y="982142"/>
          <a:ext cx="2957512" cy="1878020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F4CD9-E38B-48B1-A91E-C9A1A7B88422}">
      <dsp:nvSpPr>
        <dsp:cNvPr id="0" name=""/>
        <dsp:cNvSpPr/>
      </dsp:nvSpPr>
      <dsp:spPr>
        <a:xfrm>
          <a:off x="3943350" y="1294324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Många svaga punkter</a:t>
          </a:r>
        </a:p>
      </dsp:txBody>
      <dsp:txXfrm>
        <a:off x="3998355" y="1349329"/>
        <a:ext cx="2847502" cy="1768010"/>
      </dsp:txXfrm>
    </dsp:sp>
    <dsp:sp modelId="{E9D0303D-1462-4B02-A184-CF15B3369F7F}">
      <dsp:nvSpPr>
        <dsp:cNvPr id="0" name=""/>
        <dsp:cNvSpPr/>
      </dsp:nvSpPr>
      <dsp:spPr>
        <a:xfrm>
          <a:off x="7229475" y="982142"/>
          <a:ext cx="2957512" cy="1878020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D6574-CF83-4D75-A7BD-2B23B46619D1}">
      <dsp:nvSpPr>
        <dsp:cNvPr id="0" name=""/>
        <dsp:cNvSpPr/>
      </dsp:nvSpPr>
      <dsp:spPr>
        <a:xfrm>
          <a:off x="7558087" y="1294324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BBMT  </a:t>
          </a:r>
          <a:r>
            <a:rPr lang="en-US" sz="3500" kern="1200" dirty="0" err="1"/>
            <a:t>ger</a:t>
          </a:r>
          <a:r>
            <a:rPr lang="en-US" sz="3500" kern="1200" dirty="0"/>
            <a:t> </a:t>
          </a:r>
          <a:r>
            <a:rPr lang="en-US" sz="3500" kern="1200" dirty="0" err="1"/>
            <a:t>lindring</a:t>
          </a:r>
          <a:r>
            <a:rPr lang="en-US" sz="3500" kern="1200" dirty="0"/>
            <a:t>, </a:t>
          </a:r>
          <a:r>
            <a:rPr lang="en-US" sz="3500" kern="1200" dirty="0" err="1"/>
            <a:t>inte</a:t>
          </a:r>
          <a:r>
            <a:rPr lang="en-US" sz="3500" kern="1200" dirty="0"/>
            <a:t> </a:t>
          </a:r>
          <a:r>
            <a:rPr lang="en-US" sz="3500" kern="1200" dirty="0" err="1"/>
            <a:t>alltid</a:t>
          </a:r>
          <a:r>
            <a:rPr lang="en-US" sz="3500" kern="1200" dirty="0"/>
            <a:t> bot</a:t>
          </a:r>
        </a:p>
      </dsp:txBody>
      <dsp:txXfrm>
        <a:off x="7613092" y="1349329"/>
        <a:ext cx="2847502" cy="1768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5735D5B0-CCDF-4715-9E60-ECF8FE53F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58414EF-F331-476B-BCB4-99C18D2F3D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B4D81-7C02-4ED5-AA27-8D0EF2BB6D18}" type="datetimeFigureOut">
              <a:rPr lang="sv-SE" smtClean="0"/>
              <a:t>2018-05-02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4A90AB8-183B-47F2-A426-C50565A591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/>
              <a:t>Den funktionella bäckenbotten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669EEAC-A94F-4C8E-A111-E6707FEE77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26FEE-2B1E-417B-9A44-B3685E8E9B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539029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18FF6-BDAE-4D03-8722-0F4050CA6516}" type="datetimeFigureOut">
              <a:rPr lang="sv-SE" smtClean="0"/>
              <a:t>2018-05-02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/>
              <a:t>Den funktionella bäckenbotten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9F36B-8EA2-44CD-A254-C2CC1B73B2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98255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0" y="754063"/>
            <a:ext cx="6705600" cy="37719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/>
              <a:t>Bäckenbotten är en tvärstrimmig muskel. Den innehåller framförallt typ I fibrer, som hålla kontinens och stabilitet. Typ II fibrerna i bäckenbotten aktiveras vid snabb rekrytering av muskeln, exempelvis vid ökat buktryck.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/>
              <a:t>Bäckenbotten är en del av den </a:t>
            </a:r>
            <a:r>
              <a:rPr lang="sv-SE" baseline="0" dirty="0" err="1"/>
              <a:t>lumbopelvina</a:t>
            </a:r>
            <a:r>
              <a:rPr lang="sv-SE" baseline="0" dirty="0"/>
              <a:t> cylindern, den fungerar i normala fall i synergi med transversus, </a:t>
            </a:r>
            <a:r>
              <a:rPr lang="sv-SE" baseline="0" dirty="0" err="1"/>
              <a:t>multifider</a:t>
            </a:r>
            <a:r>
              <a:rPr lang="sv-SE" baseline="0" dirty="0"/>
              <a:t> och diafragma.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3789B0-932C-451D-A594-3CEC6D5DDFA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4F19771-4453-44DF-931A-5E0E1BF9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660423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4450" y="739775"/>
            <a:ext cx="6580188" cy="370205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v-SE" dirty="0" err="1"/>
              <a:t>Aquaflex</a:t>
            </a:r>
            <a:r>
              <a:rPr lang="sv-SE" dirty="0"/>
              <a:t> två</a:t>
            </a:r>
            <a:r>
              <a:rPr lang="sv-SE" baseline="0" dirty="0"/>
              <a:t> storlekar, vikter 5, 10, 20g. Kostar 380 kr på </a:t>
            </a:r>
            <a:r>
              <a:rPr lang="sv-SE" baseline="0" dirty="0" err="1"/>
              <a:t>kniip.se</a:t>
            </a:r>
            <a:r>
              <a:rPr lang="sv-SE" baseline="0" dirty="0"/>
              <a:t> eller </a:t>
            </a:r>
            <a:r>
              <a:rPr lang="sv-SE" baseline="0" dirty="0" err="1"/>
              <a:t>gravidshop.se</a:t>
            </a:r>
            <a:endParaRPr lang="sv-SE" baseline="0" dirty="0"/>
          </a:p>
          <a:p>
            <a:pPr>
              <a:buFont typeface="Arial" pitchFamily="34" charset="0"/>
              <a:buChar char="•"/>
            </a:pPr>
            <a:endParaRPr lang="sv-SE" baseline="0" dirty="0"/>
          </a:p>
          <a:p>
            <a:pPr defTabSz="901070">
              <a:buFont typeface="Arial" pitchFamily="34" charset="0"/>
              <a:buChar char="•"/>
              <a:defRPr/>
            </a:pPr>
            <a:r>
              <a:rPr lang="sv-SE" baseline="0" dirty="0" err="1"/>
              <a:t>Vagitrim</a:t>
            </a:r>
            <a:r>
              <a:rPr lang="sv-SE" baseline="0" dirty="0"/>
              <a:t>  </a:t>
            </a:r>
            <a:r>
              <a:rPr lang="sv-SE" dirty="0"/>
              <a:t>Kulor för bäckenbottenträning, 20g, 35g och 50g, 398 kr på Apoteket.</a:t>
            </a:r>
          </a:p>
          <a:p>
            <a:pPr defTabSz="901070">
              <a:defRPr/>
            </a:pPr>
            <a:endParaRPr lang="sv-SE" dirty="0"/>
          </a:p>
          <a:p>
            <a:pPr defTabSz="901070">
              <a:buFont typeface="Arial" pitchFamily="34" charset="0"/>
              <a:buChar char="•"/>
              <a:defRPr/>
            </a:pPr>
            <a:r>
              <a:rPr lang="sv-SE" dirty="0" err="1"/>
              <a:t>Appar</a:t>
            </a:r>
            <a:r>
              <a:rPr lang="sv-SE" dirty="0"/>
              <a:t> för </a:t>
            </a:r>
            <a:r>
              <a:rPr lang="sv-SE" dirty="0" err="1"/>
              <a:t>smartphone</a:t>
            </a:r>
            <a:r>
              <a:rPr lang="sv-SE" dirty="0"/>
              <a:t>, exempelvis </a:t>
            </a:r>
            <a:r>
              <a:rPr lang="sv-SE" dirty="0" err="1"/>
              <a:t>Kegel</a:t>
            </a:r>
            <a:r>
              <a:rPr lang="sv-SE" dirty="0"/>
              <a:t> Kat till </a:t>
            </a:r>
            <a:r>
              <a:rPr lang="sv-SE" dirty="0" err="1"/>
              <a:t>Android</a:t>
            </a:r>
            <a:r>
              <a:rPr lang="sv-SE" dirty="0"/>
              <a:t> och </a:t>
            </a:r>
            <a:r>
              <a:rPr lang="sv-SE" dirty="0" err="1"/>
              <a:t>Iphone</a:t>
            </a:r>
            <a:r>
              <a:rPr lang="sv-SE" dirty="0"/>
              <a:t>.</a:t>
            </a:r>
          </a:p>
          <a:p>
            <a:pPr algn="l">
              <a:buFont typeface="Arial" pitchFamily="34" charset="0"/>
              <a:buChar char="•"/>
            </a:pPr>
            <a:endParaRPr lang="sv-SE" baseline="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370D-7DAC-49CA-915D-62CF1F48C037}" type="slidenum">
              <a:rPr lang="sv-SE" smtClean="0"/>
              <a:pPr/>
              <a:t>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B9A0D66-1274-403F-9C38-E572BB22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2801933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0" y="754063"/>
            <a:ext cx="6705600" cy="37719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Finns i tre olika storlekar. Förskrivningsvara.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370D-7DAC-49CA-915D-62CF1F48C037}" type="slidenum">
              <a:rPr lang="sv-SE" smtClean="0"/>
              <a:pPr/>
              <a:t>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DAA7121-72BC-48A1-A776-7A27FC269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1459195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0" y="754063"/>
            <a:ext cx="6705600" cy="37719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370D-7DAC-49CA-915D-62CF1F48C037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90171B3-81CC-4141-B66A-C50B1231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3160136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AC169-1737-4AA0-858B-482714B07484}" type="slidenum">
              <a:rPr lang="sv-SE" smtClean="0"/>
              <a:t>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92CC7B-AD4F-4B49-8798-01180BCBD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67106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AC169-1737-4AA0-858B-482714B07484}" type="slidenum">
              <a:rPr lang="sv-SE" smtClean="0"/>
              <a:t>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82FB42D-CFC3-427F-BD55-E985CBF8A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3069040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370D-7DAC-49CA-915D-62CF1F48C037}" type="slidenum">
              <a:rPr lang="sv-SE" smtClean="0"/>
              <a:pPr/>
              <a:t>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99A76A9-4B3E-4F05-ABEE-63ACB1DC1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4069901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0" y="754063"/>
            <a:ext cx="6705600" cy="37719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Detta är</a:t>
            </a:r>
            <a:r>
              <a:rPr lang="sv-SE" baseline="0" dirty="0"/>
              <a:t> korta knip, ”hitta knipet” och utförs efter ork och förmåga. Ska inte skapa smärta eller obehag.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370D-7DAC-49CA-915D-62CF1F48C037}" type="slidenum">
              <a:rPr lang="sv-SE" smtClean="0"/>
              <a:pPr/>
              <a:t>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C6F91E-5F57-4F7F-BB00-3414B5B64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3939053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0" y="754063"/>
            <a:ext cx="6705600" cy="37719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Mer intensiv träning när smärta har</a:t>
            </a:r>
            <a:r>
              <a:rPr lang="sv-SE" baseline="0" dirty="0"/>
              <a:t> avtagit och då knipet fungerar.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370D-7DAC-49CA-915D-62CF1F48C037}" type="slidenum">
              <a:rPr lang="sv-SE" smtClean="0"/>
              <a:pPr/>
              <a:t>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9D7BF7E-00E5-487B-857C-4A51C340A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3800374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0" y="754063"/>
            <a:ext cx="6705600" cy="37719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v-SE" dirty="0"/>
              <a:t>Ökad</a:t>
            </a:r>
            <a:r>
              <a:rPr lang="sv-SE" baseline="0" dirty="0"/>
              <a:t> kroppsmedvetenhet – förståelse för </a:t>
            </a:r>
            <a:r>
              <a:rPr lang="sv-SE" baseline="0" dirty="0" err="1"/>
              <a:t>bäckebottens</a:t>
            </a:r>
            <a:r>
              <a:rPr lang="sv-SE" baseline="0" dirty="0"/>
              <a:t> anatomi och funktion, läkprocess </a:t>
            </a:r>
            <a:r>
              <a:rPr lang="sv-SE" baseline="0" dirty="0" err="1"/>
              <a:t>osv</a:t>
            </a:r>
            <a:endParaRPr lang="sv-SE" baseline="0" dirty="0"/>
          </a:p>
          <a:p>
            <a:pPr>
              <a:buFont typeface="Arial" pitchFamily="34" charset="0"/>
              <a:buChar char="•"/>
            </a:pPr>
            <a:r>
              <a:rPr lang="sv-SE" baseline="0" dirty="0"/>
              <a:t>Ökad motivation till träning – ökad förståelse för hur träningen kan hjälpa. ’</a:t>
            </a:r>
          </a:p>
          <a:p>
            <a:pPr defTabSz="913216">
              <a:buFont typeface="Arial" pitchFamily="34" charset="0"/>
              <a:buChar char="•"/>
              <a:defRPr/>
            </a:pPr>
            <a:r>
              <a:rPr lang="sv-SE" baseline="0" dirty="0"/>
              <a:t>Funktionell styrka - </a:t>
            </a:r>
            <a:r>
              <a:rPr lang="sv-SE" dirty="0"/>
              <a:t>uthållighet, snabbhet och koordination i olika kroppspositioner och aktiviteter (liggande, sittande, stående, gående, hosta, nysning </a:t>
            </a:r>
            <a:r>
              <a:rPr lang="sv-SE" dirty="0" err="1"/>
              <a:t>osv</a:t>
            </a:r>
            <a:r>
              <a:rPr lang="sv-SE" dirty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sv-SE" dirty="0"/>
              <a:t>Träning</a:t>
            </a:r>
            <a:r>
              <a:rPr lang="sv-SE" baseline="0" dirty="0"/>
              <a:t> börjar där individen bedöms vara och läggs upp efter individuella behov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370D-7DAC-49CA-915D-62CF1F48C037}" type="slidenum">
              <a:rPr lang="sv-SE" smtClean="0"/>
              <a:pPr/>
              <a:t>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633333-52DE-4E9C-8455-D4D4B09F3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1587267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4450" y="739775"/>
            <a:ext cx="6580188" cy="370205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Man blir bra på det man tränar!</a:t>
            </a:r>
          </a:p>
          <a:p>
            <a:r>
              <a:rPr lang="sv-SE" dirty="0"/>
              <a:t>Olika positioner för att hitta. </a:t>
            </a:r>
          </a:p>
          <a:p>
            <a:r>
              <a:rPr lang="sv-SE" dirty="0"/>
              <a:t>Olika</a:t>
            </a:r>
            <a:r>
              <a:rPr lang="sv-SE" baseline="0" dirty="0"/>
              <a:t> träningskvalitéer.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370D-7DAC-49CA-915D-62CF1F48C037}" type="slidenum">
              <a:rPr lang="sv-SE" smtClean="0"/>
              <a:pPr/>
              <a:t>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94C34D2-546F-4D04-90D5-92EB17229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1447380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2394-B02E-4E98-ACCE-62DCF3A1566E}" type="datetime1">
              <a:rPr lang="sv-SE" smtClean="0"/>
              <a:t>2018-05-02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 funktionella bäckenbotten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C4B4-85FF-4816-9412-841102699F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42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864A-471C-4146-A992-EDE370F985C6}" type="datetime1">
              <a:rPr lang="sv-SE" smtClean="0"/>
              <a:t>2018-05-02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 funktionella bäckenbotten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C4B4-85FF-4816-9412-841102699F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4878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C8AC-3BB6-497A-8A90-2CC4D5287451}" type="datetime1">
              <a:rPr lang="sv-SE" smtClean="0"/>
              <a:t>2018-05-02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 funktionella bäckenbotten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C4B4-85FF-4816-9412-841102699F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0064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1228-1047-4BD9-9EA2-95066E3EE9F2}" type="datetime1">
              <a:rPr lang="sv-SE" smtClean="0"/>
              <a:t>2018-05-02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 funktionella bäckenbotten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C4B4-85FF-4816-9412-841102699F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2978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209C-8667-4394-83F2-E2750A679F71}" type="datetime1">
              <a:rPr lang="sv-SE" smtClean="0"/>
              <a:t>2018-05-02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 funktionella bäckenbotten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C4B4-85FF-4816-9412-841102699F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3030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9B52-70BD-425D-BECF-A64D0CB354B4}" type="datetime1">
              <a:rPr lang="sv-SE" smtClean="0"/>
              <a:t>2018-05-02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 funktionella bäckenbotten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C4B4-85FF-4816-9412-841102699F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4221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9D47-C4DB-43D4-8A0C-6FA2DDDB675D}" type="datetime1">
              <a:rPr lang="sv-SE" smtClean="0"/>
              <a:t>2018-05-02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 funktionella bäckenbotten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C4B4-85FF-4816-9412-841102699F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2770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5334-3196-4A93-BE47-B029E71E736E}" type="datetime1">
              <a:rPr lang="sv-SE" smtClean="0"/>
              <a:t>2018-05-02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 funktionella bäckenbotten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C4B4-85FF-4816-9412-841102699F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2929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FC09-253C-4A58-A6B0-F7A55894D373}" type="datetime1">
              <a:rPr lang="sv-SE" smtClean="0"/>
              <a:t>2018-05-02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 funktionella bäckenbotten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C4B4-85FF-4816-9412-841102699F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2484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B747-27FB-4C7C-9BAA-72E440CCA5E5}" type="datetime1">
              <a:rPr lang="sv-SE" smtClean="0"/>
              <a:t>2018-05-02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 funktionella bäckenbotten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C4B4-85FF-4816-9412-841102699F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467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0CC8-2B80-4354-97EE-255DCA7C864B}" type="datetime1">
              <a:rPr lang="sv-SE" smtClean="0"/>
              <a:t>2018-05-02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 funktionella bäckenbotten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C4B4-85FF-4816-9412-841102699F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53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6A8F-7D28-4644-91CB-0F3109586062}" type="datetime1">
              <a:rPr lang="sv-SE" smtClean="0"/>
              <a:t>2018-05-02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 funktionella bäckenbotten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C4B4-85FF-4816-9412-841102699F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99276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7CA6-C6BE-4A7E-A862-47FD2A37746C}" type="datetime1">
              <a:rPr lang="sv-SE" smtClean="0"/>
              <a:t>2018-05-02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 funktionella bäckenbotten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C4B4-85FF-4816-9412-841102699F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5017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81D9-3A95-4477-BE86-03BC67B9B7F9}" type="datetime1">
              <a:rPr lang="sv-SE" smtClean="0"/>
              <a:t>2018-05-02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 funktionella bäckenbotten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C4B4-85FF-4816-9412-841102699F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9177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CAF7-CA21-4E27-8D5E-4F06FC3EDF8B}" type="datetime1">
              <a:rPr lang="sv-SE" smtClean="0"/>
              <a:t>2018-05-02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 funktionella bäckenbotten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C4B4-85FF-4816-9412-841102699F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42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DC48-E7C1-46A3-B097-4BB03EFECE22}" type="datetime1">
              <a:rPr lang="sv-SE" smtClean="0"/>
              <a:t>2018-05-02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 funktionella bäckenbotten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C4B4-85FF-4816-9412-841102699F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048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48FC-2E22-47F8-8A88-F610AA83834F}" type="datetime1">
              <a:rPr lang="sv-SE" smtClean="0"/>
              <a:t>2018-05-02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 funktionella bäckenbotten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C4B4-85FF-4816-9412-841102699F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648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53E5-71C1-4DEA-8680-781A4F179175}" type="datetime1">
              <a:rPr lang="sv-SE" smtClean="0"/>
              <a:t>2018-05-02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 funktionella bäckenbotten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C4B4-85FF-4816-9412-841102699F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796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8832-9C7F-459C-B44A-86C9EE5904FA}" type="datetime1">
              <a:rPr lang="sv-SE" smtClean="0"/>
              <a:t>2018-05-02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 funktionella bäckenbotten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C4B4-85FF-4816-9412-841102699F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455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556E-C289-4F24-A79A-AF80D27932C2}" type="datetime1">
              <a:rPr lang="sv-SE" smtClean="0"/>
              <a:t>2018-05-02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 funktionella bäckenbotten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C4B4-85FF-4816-9412-841102699F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988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8F42-3883-4B6E-9289-083144084747}" type="datetime1">
              <a:rPr lang="sv-SE" smtClean="0"/>
              <a:t>2018-05-02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 funktionella bäckenbotten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C4B4-85FF-4816-9412-841102699F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888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F528-79BF-48F9-B40D-551D98C0D8AB}" type="datetime1">
              <a:rPr lang="sv-SE" smtClean="0"/>
              <a:t>2018-05-02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 funktionella bäckenbotten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C4B4-85FF-4816-9412-841102699F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395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30694-E7DB-44C1-B85E-C427A7A167CA}" type="datetime1">
              <a:rPr lang="sv-SE" smtClean="0"/>
              <a:t>2018-05-02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Den funktionella bäckenbotten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C4B4-85FF-4816-9412-841102699F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38701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30694-E7DB-44C1-B85E-C427A7A167CA}" type="datetime1">
              <a:rPr lang="sv-SE" smtClean="0"/>
              <a:t>2018-05-02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Den funktionella bäckenbotten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C4B4-85FF-4816-9412-841102699F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981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skawonius@sll.se" TargetMode="External"/><Relationship Id="rId2" Type="http://schemas.openxmlformats.org/officeDocument/2006/relationships/hyperlink" Target="mailto:helena.hallencreutz-grape@sll.s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303B3BA0-E6D1-4B51-B0FC-AB26E30A464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9EC5C977-1B4A-4938-A7A6-A8EDE5399D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2">
            <a:extLst>
              <a:ext uri="{FF2B5EF4-FFF2-40B4-BE49-F238E27FC236}">
                <a16:creationId xmlns:a16="http://schemas.microsoft.com/office/drawing/2014/main" id="{811575C1-D79C-46B7-B304-2F5B124A0C0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4171BCB0-23FD-4943-8117-69A48106A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sv-SE" sz="5400"/>
              <a:t>Den funktionella bäckenbotten</a:t>
            </a:r>
            <a:br>
              <a:rPr lang="sv-SE" sz="5400"/>
            </a:br>
            <a:r>
              <a:rPr lang="sv-SE" sz="5400"/>
              <a:t>Funktion, dysfunktion och rehabilitering</a:t>
            </a:r>
            <a:endParaRPr lang="sv-SE" sz="54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1B7C896-2478-41E4-8FB1-434A21584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 numCol="2">
            <a:normAutofit fontScale="92500" lnSpcReduction="20000"/>
          </a:bodyPr>
          <a:lstStyle/>
          <a:p>
            <a:r>
              <a:rPr lang="sv-SE" sz="1100" dirty="0">
                <a:solidFill>
                  <a:schemeClr val="accent3"/>
                </a:solidFill>
              </a:rPr>
              <a:t>			</a:t>
            </a:r>
          </a:p>
          <a:p>
            <a:r>
              <a:rPr lang="sv-SE" sz="1600" dirty="0">
                <a:solidFill>
                  <a:schemeClr val="accent3"/>
                </a:solidFill>
              </a:rPr>
              <a:t>Helena Hallencreutz Grape</a:t>
            </a:r>
          </a:p>
          <a:p>
            <a:r>
              <a:rPr lang="sv-SE" sz="1600" dirty="0">
                <a:solidFill>
                  <a:schemeClr val="accent3"/>
                </a:solidFill>
              </a:rPr>
              <a:t>Leg specialistsjukgymnast, </a:t>
            </a:r>
            <a:r>
              <a:rPr lang="sv-SE" sz="1600" dirty="0" err="1">
                <a:solidFill>
                  <a:schemeClr val="accent3"/>
                </a:solidFill>
              </a:rPr>
              <a:t>Uroterapeut</a:t>
            </a:r>
            <a:endParaRPr lang="sv-SE" sz="1600" dirty="0">
              <a:solidFill>
                <a:schemeClr val="accent3"/>
              </a:solidFill>
            </a:endParaRPr>
          </a:p>
          <a:p>
            <a:r>
              <a:rPr lang="sv-SE" sz="1600" dirty="0">
                <a:solidFill>
                  <a:schemeClr val="accent3"/>
                </a:solidFill>
              </a:rPr>
              <a:t>PF Benign urologi, </a:t>
            </a:r>
          </a:p>
          <a:p>
            <a:r>
              <a:rPr lang="sv-SE" sz="1600" dirty="0">
                <a:solidFill>
                  <a:schemeClr val="accent3"/>
                </a:solidFill>
              </a:rPr>
              <a:t>               Karolinska Universitetssjukhuset					    </a:t>
            </a:r>
          </a:p>
          <a:p>
            <a:endParaRPr lang="sv-SE" sz="1600" dirty="0">
              <a:solidFill>
                <a:schemeClr val="accent3"/>
              </a:solidFill>
            </a:endParaRPr>
          </a:p>
          <a:p>
            <a:r>
              <a:rPr lang="sv-SE" sz="1600" dirty="0">
                <a:solidFill>
                  <a:schemeClr val="accent3"/>
                </a:solidFill>
              </a:rPr>
              <a:t>Anna Skawonius</a:t>
            </a:r>
          </a:p>
          <a:p>
            <a:r>
              <a:rPr lang="sv-SE" sz="1600" dirty="0">
                <a:solidFill>
                  <a:schemeClr val="accent3"/>
                </a:solidFill>
              </a:rPr>
              <a:t>Leg specialistsjukgymnast</a:t>
            </a:r>
          </a:p>
          <a:p>
            <a:r>
              <a:rPr lang="sv-SE" sz="1600" dirty="0">
                <a:solidFill>
                  <a:schemeClr val="accent3"/>
                </a:solidFill>
              </a:rPr>
              <a:t>Funktionsområde Arbetsterapi och Fysioterapi, </a:t>
            </a:r>
          </a:p>
          <a:p>
            <a:r>
              <a:rPr lang="sv-SE" sz="1600" dirty="0">
                <a:solidFill>
                  <a:schemeClr val="accent3"/>
                </a:solidFill>
              </a:rPr>
              <a:t>Karolinska Universitetssjukhuset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53B4B10-0007-4CAE-9EAB-ACB24FDEE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5971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Den funktionella bäckenbotten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0200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7A1759-16B2-4675-AB8D-A8DEAAE022A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155" y="335770"/>
            <a:ext cx="11548872" cy="621792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102707-02D8-463D-9B70-CDC662D7A30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37AB570A-87FC-4D1D-AB07-8D0B99E38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err="1">
                <a:solidFill>
                  <a:srgbClr val="FFFFFF"/>
                </a:solidFill>
              </a:rPr>
              <a:t>Kniiip</a:t>
            </a:r>
            <a:r>
              <a:rPr lang="en-US" sz="4800" dirty="0"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448FF4-5912-4F1F-A8F8-17A7F6AD2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257" y="965198"/>
            <a:ext cx="2707937" cy="4927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 sz="2000" dirty="0" err="1">
                <a:solidFill>
                  <a:srgbClr val="FFFFFF"/>
                </a:solidFill>
              </a:rPr>
              <a:t>Sittande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DBC3342-607A-43CF-A20C-318AC2B7B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0588" y="6553690"/>
            <a:ext cx="5053698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457200">
              <a:spcAft>
                <a:spcPts val="600"/>
              </a:spcAft>
            </a:pPr>
            <a:r>
              <a:rPr lang="en-US"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1769070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rgbClr val="596981"/>
            </a:gs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B2C66F-045C-4827-825F-3AB487DCD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sv-SE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Nervsystemets</a:t>
            </a:r>
            <a:r>
              <a:rPr lang="en-US" altLang="sv-SE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sv-SE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betydelse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28">
            <a:extLst>
              <a:ext uri="{FF2B5EF4-FFF2-40B4-BE49-F238E27FC236}">
                <a16:creationId xmlns:a16="http://schemas.microsoft.com/office/drawing/2014/main" id="{4E703943-3426-45E7-A502-79C37B5AA4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4" b="2785"/>
          <a:stretch>
            <a:fillRect/>
          </a:stretch>
        </p:blipFill>
        <p:spPr bwMode="auto">
          <a:xfrm>
            <a:off x="6802628" y="547914"/>
            <a:ext cx="2589021" cy="580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AD71907-B0F5-4F5C-98AB-C06BA52D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3822" y="6356350"/>
            <a:ext cx="46158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2397858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: Shape 54">
            <a:extLst>
              <a:ext uri="{FF2B5EF4-FFF2-40B4-BE49-F238E27FC236}">
                <a16:creationId xmlns:a16="http://schemas.microsoft.com/office/drawing/2014/main" id="{216ADAED-EB31-4446-BB1E-3568A2D3A54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6">
            <a:extLst>
              <a:ext uri="{FF2B5EF4-FFF2-40B4-BE49-F238E27FC236}">
                <a16:creationId xmlns:a16="http://schemas.microsoft.com/office/drawing/2014/main" id="{FFB379C0-3F37-4ABD-8249-1ED223D096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262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CAFFCFA-B719-4586-8E08-2E07D91C8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8078342" cy="1096331"/>
          </a:xfrm>
        </p:spPr>
        <p:txBody>
          <a:bodyPr>
            <a:normAutofit/>
          </a:bodyPr>
          <a:lstStyle/>
          <a:p>
            <a:r>
              <a:rPr lang="sv-SE"/>
              <a:t>Bäckenbotten genom livet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19AD151-7963-4F25-ABBB-40F39AE5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8497" y="5529884"/>
            <a:ext cx="1894260" cy="365125"/>
          </a:xfrm>
          <a:noFill/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sv-SE" sz="1000">
                <a:solidFill>
                  <a:schemeClr val="tx1">
                    <a:alpha val="80000"/>
                  </a:schemeClr>
                </a:solidFill>
              </a:rPr>
              <a:t>Den funktionella bäckenbotten</a:t>
            </a:r>
          </a:p>
        </p:txBody>
      </p:sp>
      <p:graphicFrame>
        <p:nvGraphicFramePr>
          <p:cNvPr id="50" name="Platshållare för innehåll 5">
            <a:extLst>
              <a:ext uri="{FF2B5EF4-FFF2-40B4-BE49-F238E27FC236}">
                <a16:creationId xmlns:a16="http://schemas.microsoft.com/office/drawing/2014/main" id="{223C482B-E089-449C-963A-2A6274B0DC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435216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522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8E27C41B-1CAB-4960-B881-F9EB1F1139F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22F9F69E-65C1-4B5B-8444-922BC7384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257" y="965198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/>
              <a:t>Dysfunktion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CDA88A9-6B37-4B3D-A5A8-8F89C512E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3257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457200">
              <a:spcAft>
                <a:spcPts val="600"/>
              </a:spcAft>
            </a:pPr>
            <a:r>
              <a:rPr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1449424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BE41DF2-8549-41A2-A191-F238C0B3AA9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CCF9CE-157E-4BA8-8669-AE2A5E67A1F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06C2399B-8BF4-46F0-B13B-84B0DFADE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kern="120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Symptom på dysfunktion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FF5DF9-0E85-42D2-8E0C-35FC33064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kern="1200" dirty="0" err="1">
                <a:latin typeface="+mn-lt"/>
                <a:ea typeface="+mn-ea"/>
                <a:cs typeface="+mn-cs"/>
              </a:rPr>
              <a:t>Urinläckage</a:t>
            </a:r>
            <a:endParaRPr lang="en-US" sz="2400" kern="1200" dirty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400" kern="1200" dirty="0" err="1">
                <a:latin typeface="+mn-lt"/>
                <a:ea typeface="+mn-ea"/>
                <a:cs typeface="+mn-cs"/>
              </a:rPr>
              <a:t>Avföringsläckage</a:t>
            </a:r>
            <a:endParaRPr lang="en-US" sz="2400" kern="1200" dirty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400" kern="1200" dirty="0" err="1">
                <a:latin typeface="+mn-lt"/>
                <a:ea typeface="+mn-ea"/>
                <a:cs typeface="+mn-cs"/>
              </a:rPr>
              <a:t>Oförmåga</a:t>
            </a:r>
            <a:r>
              <a:rPr lang="en-US" sz="2400" kern="1200" dirty="0">
                <a:latin typeface="+mn-lt"/>
                <a:ea typeface="+mn-ea"/>
                <a:cs typeface="+mn-cs"/>
              </a:rPr>
              <a:t> till god </a:t>
            </a:r>
            <a:r>
              <a:rPr lang="en-US" sz="2400" kern="1200" dirty="0" err="1">
                <a:latin typeface="+mn-lt"/>
                <a:ea typeface="+mn-ea"/>
                <a:cs typeface="+mn-cs"/>
              </a:rPr>
              <a:t>tömning</a:t>
            </a:r>
            <a:endParaRPr lang="en-US" sz="2400" kern="1200" dirty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400" kern="1200" dirty="0" err="1">
                <a:latin typeface="+mn-lt"/>
                <a:ea typeface="+mn-ea"/>
                <a:cs typeface="+mn-cs"/>
              </a:rPr>
              <a:t>Smärta</a:t>
            </a:r>
            <a:endParaRPr lang="en-US" sz="2400" kern="1200" dirty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400" dirty="0" err="1"/>
              <a:t>Trängningsbesvär</a:t>
            </a:r>
            <a:endParaRPr lang="en-US" sz="2400" dirty="0"/>
          </a:p>
          <a:p>
            <a:pPr marL="0" indent="0">
              <a:buNone/>
            </a:pPr>
            <a:r>
              <a:rPr lang="en-US" sz="2400" kern="1200" dirty="0" err="1">
                <a:latin typeface="+mn-lt"/>
                <a:ea typeface="+mn-ea"/>
                <a:cs typeface="+mn-cs"/>
              </a:rPr>
              <a:t>Sexuelldysfunktion</a:t>
            </a:r>
            <a:endParaRPr lang="en-US" sz="24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4B5F2BF-7EFE-44A7-8FA3-E0F56DF89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76031" y="6033479"/>
            <a:ext cx="5259985" cy="365125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2613113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3">
            <a:extLst>
              <a:ext uri="{FF2B5EF4-FFF2-40B4-BE49-F238E27FC236}">
                <a16:creationId xmlns:a16="http://schemas.microsoft.com/office/drawing/2014/main" id="{9DA6D774-1829-443F-9FF4-E85BC450D6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71C8CF4-6FF5-4D6A-9838-4378CD85FB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46169" y="481264"/>
            <a:ext cx="2212848" cy="28673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E6D7FB7-E8A7-4491-BD62-0FAF9BCACD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1051" y="3509435"/>
            <a:ext cx="2212848" cy="285707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91982EB-295E-4FEE-AB6A-B193C8911D6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0677" y="485775"/>
            <a:ext cx="2203222" cy="28627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8B24B73-730D-4468-A9DA-8CCD797A74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3561" y="3511487"/>
            <a:ext cx="2783884" cy="28550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D5DFEAE-FE7A-4FA3-A675-DF4AB6AB126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08782" y="1701532"/>
            <a:ext cx="457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 descr="https://cdn.xl.thumbs.canstockphoto.se/canstock14739055.jpg">
            <a:extLst>
              <a:ext uri="{FF2B5EF4-FFF2-40B4-BE49-F238E27FC236}">
                <a16:creationId xmlns:a16="http://schemas.microsoft.com/office/drawing/2014/main" id="{2D295AB6-AD11-4EBA-AB7E-CD20247FCA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9" b="10309"/>
          <a:stretch/>
        </p:blipFill>
        <p:spPr bwMode="auto">
          <a:xfrm>
            <a:off x="8987867" y="3951778"/>
            <a:ext cx="2739578" cy="178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Bildresultat för kissnödig">
            <a:extLst>
              <a:ext uri="{FF2B5EF4-FFF2-40B4-BE49-F238E27FC236}">
                <a16:creationId xmlns:a16="http://schemas.microsoft.com/office/drawing/2014/main" id="{80273B6E-94A2-4CEC-BCC3-76932BF94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2"/>
          <a:stretch/>
        </p:blipFill>
        <p:spPr bwMode="auto">
          <a:xfrm>
            <a:off x="6715643" y="891805"/>
            <a:ext cx="1883664" cy="204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713CF6B-4BC3-458E-BCEB-05533D9C9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1734" cy="1212315"/>
          </a:xfrm>
        </p:spPr>
        <p:txBody>
          <a:bodyPr anchor="b">
            <a:normAutofit/>
          </a:bodyPr>
          <a:lstStyle/>
          <a:p>
            <a:r>
              <a:rPr lang="sv-SE" sz="4000"/>
              <a:t>Läckage, ”bara” ett symptom</a:t>
            </a:r>
            <a:endParaRPr lang="sv-SE" sz="4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A99B29-1A08-4362-9628-A9336B0E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3969"/>
            <a:ext cx="4981734" cy="431299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v-SE" altLang="sv-SE" sz="2000" kern="0"/>
              <a:t>Nedsatt stängningsmekanism</a:t>
            </a:r>
          </a:p>
          <a:p>
            <a:pPr>
              <a:defRPr/>
            </a:pPr>
            <a:r>
              <a:rPr lang="sv-SE" altLang="sv-SE" sz="2000" kern="0"/>
              <a:t>Överaktiv blåsa</a:t>
            </a:r>
          </a:p>
          <a:p>
            <a:pPr>
              <a:defRPr/>
            </a:pPr>
            <a:r>
              <a:rPr lang="sv-SE" altLang="sv-SE" sz="2000" kern="0"/>
              <a:t> - eller en kombination</a:t>
            </a:r>
          </a:p>
          <a:p>
            <a:r>
              <a:rPr lang="sv-SE" altLang="sv-SE" sz="2000" kern="0"/>
              <a:t>Dålig tömningsförmåga</a:t>
            </a:r>
          </a:p>
          <a:p>
            <a:r>
              <a:rPr lang="sv-SE" sz="2000"/>
              <a:t>Förstoppning</a:t>
            </a:r>
          </a:p>
          <a:p>
            <a:r>
              <a:rPr lang="sv-SE" sz="2000"/>
              <a:t>Urinvägsinfektion</a:t>
            </a:r>
          </a:p>
          <a:p>
            <a:r>
              <a:rPr lang="sv-SE" sz="2000"/>
              <a:t>Slemhinnestatus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CF7AECC-6A2F-4E98-BC0E-4D429AB7A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3613" y="6356350"/>
            <a:ext cx="473923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sv-SE"/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303773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pennteckning&#10;&#10;Beskrivning genererad med mycket hög exakthet">
            <a:extLst>
              <a:ext uri="{FF2B5EF4-FFF2-40B4-BE49-F238E27FC236}">
                <a16:creationId xmlns:a16="http://schemas.microsoft.com/office/drawing/2014/main" id="{2F16B689-C586-45ED-9AB6-A0A7BC2D0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908" y="745211"/>
            <a:ext cx="2364317" cy="1892860"/>
          </a:xfrm>
          <a:prstGeom prst="rect">
            <a:avLst/>
          </a:prstGeom>
        </p:spPr>
      </p:pic>
      <p:pic>
        <p:nvPicPr>
          <p:cNvPr id="7" name="Bildobjekt 6" descr="En bild som visar pennteckning&#10;&#10;Beskrivning genererad med mycket hög exakthet">
            <a:extLst>
              <a:ext uri="{FF2B5EF4-FFF2-40B4-BE49-F238E27FC236}">
                <a16:creationId xmlns:a16="http://schemas.microsoft.com/office/drawing/2014/main" id="{C803D92A-53D1-4012-8058-957FDDBB1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775" y="782845"/>
            <a:ext cx="2364317" cy="1817591"/>
          </a:xfrm>
          <a:prstGeom prst="rect">
            <a:avLst/>
          </a:prstGeom>
        </p:spPr>
      </p:pic>
      <p:pic>
        <p:nvPicPr>
          <p:cNvPr id="4" name="Bildobjekt 3" descr="En bild som visar kläder&#10;&#10;Beskrivning genererad med mycket hög exakthet">
            <a:extLst>
              <a:ext uri="{FF2B5EF4-FFF2-40B4-BE49-F238E27FC236}">
                <a16:creationId xmlns:a16="http://schemas.microsoft.com/office/drawing/2014/main" id="{D2431204-D85E-43A6-B43C-A9A6A954CC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8535" y="3796452"/>
            <a:ext cx="4550929" cy="25598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13667BB-4CC4-4640-BE57-6F24E7D3A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578"/>
            <a:ext cx="4595071" cy="1645501"/>
          </a:xfrm>
        </p:spPr>
        <p:txBody>
          <a:bodyPr>
            <a:normAutofit/>
          </a:bodyPr>
          <a:lstStyle/>
          <a:p>
            <a:r>
              <a:rPr lang="sv-SE" dirty="0"/>
              <a:t>Visuell bedömning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9C1FAA-6344-4A00-AAE8-389CDB53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8467"/>
            <a:ext cx="4595071" cy="3628495"/>
          </a:xfrm>
        </p:spPr>
        <p:txBody>
          <a:bodyPr>
            <a:normAutofit/>
          </a:bodyPr>
          <a:lstStyle/>
          <a:p>
            <a:r>
              <a:rPr lang="sv-SE" sz="1700" dirty="0"/>
              <a:t>Faller vulva igen eller står vagina öppen – ”glipar”</a:t>
            </a:r>
          </a:p>
          <a:p>
            <a:r>
              <a:rPr lang="sv-SE" sz="1700" dirty="0"/>
              <a:t>Mödomshinna/Hymen – är den hel eller ”</a:t>
            </a:r>
            <a:r>
              <a:rPr lang="sv-SE" sz="1700" dirty="0" err="1"/>
              <a:t>isärsprängd</a:t>
            </a:r>
            <a:r>
              <a:rPr lang="sv-SE" sz="1700" dirty="0"/>
              <a:t>”</a:t>
            </a:r>
          </a:p>
          <a:p>
            <a:r>
              <a:rPr lang="sv-SE" sz="1700" dirty="0"/>
              <a:t>Hur ser slemhinnan ut, frisk rosig?</a:t>
            </a:r>
          </a:p>
          <a:p>
            <a:r>
              <a:rPr lang="sv-SE" sz="1700" dirty="0"/>
              <a:t>Ärr, är de ömma. Finns granulom i ärret?</a:t>
            </a:r>
          </a:p>
          <a:p>
            <a:r>
              <a:rPr lang="sv-SE" sz="1700" dirty="0"/>
              <a:t>Knip och avslappning – hur rör det sig</a:t>
            </a:r>
          </a:p>
          <a:p>
            <a:r>
              <a:rPr lang="sv-SE" sz="1700" dirty="0"/>
              <a:t>Provokation – hosta, krystning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43D342-C0C9-4CAA-AEE8-F76040D35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6593" y="6355080"/>
            <a:ext cx="4595071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sv-SE">
                <a:solidFill>
                  <a:schemeClr val="tx1">
                    <a:alpha val="80000"/>
                  </a:schemeClr>
                </a:solidFill>
              </a:rPr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67472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D4ED8F9-66A2-45AF-9F28-41B05D59F13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7E835B80-33DD-49E0-8B11-9A447442787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5" y="484632"/>
            <a:ext cx="7068731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Bildobjekt 9" descr="En bild som visar kläder&#10;&#10;Beskrivning genererad med mycket hög exakthet">
            <a:extLst>
              <a:ext uri="{FF2B5EF4-FFF2-40B4-BE49-F238E27FC236}">
                <a16:creationId xmlns:a16="http://schemas.microsoft.com/office/drawing/2014/main" id="{C9F42624-5280-4142-809D-1474224421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3687" y="1636915"/>
            <a:ext cx="6099468" cy="3430950"/>
          </a:xfrm>
          <a:prstGeom prst="rect">
            <a:avLst/>
          </a:prstGeom>
          <a:effectLst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6DAF05A-F01F-4488-9734-931170C7AB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3646" y="646879"/>
            <a:ext cx="6745130" cy="5414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6268E18-0AC3-45A4-B675-EB9E2C0B2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sv-SE" sz="3700">
                <a:solidFill>
                  <a:schemeClr val="bg1"/>
                </a:solidFill>
              </a:rPr>
              <a:t>Manuell undersökning - extern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9DC32D3-3C14-40B5-8DE4-9020B9432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sv-SE" sz="2600">
                <a:solidFill>
                  <a:schemeClr val="bg1"/>
                </a:solidFill>
              </a:rPr>
              <a:t>Mellangård /perineum – använd fingrar och mät</a:t>
            </a:r>
          </a:p>
          <a:p>
            <a:r>
              <a:rPr lang="sv-SE" sz="2600">
                <a:solidFill>
                  <a:schemeClr val="bg1"/>
                </a:solidFill>
              </a:rPr>
              <a:t>Ärr, är de ömma. Finns granulom i ärret?</a:t>
            </a:r>
          </a:p>
          <a:p>
            <a:r>
              <a:rPr lang="sv-SE" sz="2600">
                <a:solidFill>
                  <a:schemeClr val="bg1"/>
                </a:solidFill>
              </a:rPr>
              <a:t> Beröringssmärta</a:t>
            </a:r>
          </a:p>
          <a:p>
            <a:r>
              <a:rPr lang="sv-SE" sz="2600">
                <a:solidFill>
                  <a:schemeClr val="bg1"/>
                </a:solidFill>
              </a:rPr>
              <a:t>Ändrad nervfunktion, reflexer eller förändrad sensation</a:t>
            </a:r>
          </a:p>
          <a:p>
            <a:endParaRPr lang="sv-SE" sz="2600">
              <a:solidFill>
                <a:schemeClr val="bg1"/>
              </a:solidFill>
            </a:endParaRPr>
          </a:p>
          <a:p>
            <a:endParaRPr lang="sv-SE" sz="2600">
              <a:solidFill>
                <a:schemeClr val="bg1"/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AE3CE6B-A27A-4E64-AE14-EA480FD31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3688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sv-SE">
                <a:solidFill>
                  <a:schemeClr val="bg1">
                    <a:alpha val="70000"/>
                  </a:schemeClr>
                </a:solidFill>
              </a:rPr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1992076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2">
            <a:extLst>
              <a:ext uri="{FF2B5EF4-FFF2-40B4-BE49-F238E27FC236}">
                <a16:creationId xmlns:a16="http://schemas.microsoft.com/office/drawing/2014/main" id="{04BAA0CE-B710-4438-977B-F1327D20124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id="{FAD06071-7CB8-4AF4-9C15-783A5A0B1B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3269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 descr="En bild som visar inomhus, liten, bord&#10;&#10;Beskrivning genererad med hög exakthet">
            <a:extLst>
              <a:ext uri="{FF2B5EF4-FFF2-40B4-BE49-F238E27FC236}">
                <a16:creationId xmlns:a16="http://schemas.microsoft.com/office/drawing/2014/main" id="{9410FC42-EB28-473E-BF2F-BD2E4921E7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/>
          <a:stretch/>
        </p:blipFill>
        <p:spPr>
          <a:xfrm>
            <a:off x="8544130" y="320040"/>
            <a:ext cx="2654285" cy="589841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B2A21BC-BDB7-4C16-B6A8-68D0151D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94641" cy="1325563"/>
          </a:xfrm>
        </p:spPr>
        <p:txBody>
          <a:bodyPr>
            <a:normAutofit/>
          </a:bodyPr>
          <a:lstStyle/>
          <a:p>
            <a:r>
              <a:rPr lang="sv-SE">
                <a:solidFill>
                  <a:schemeClr val="bg1"/>
                </a:solidFill>
              </a:rPr>
              <a:t>Vaginal palpation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1253EF91-AD69-43A3-9D64-5B2FB7167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94641" cy="4351338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solidFill>
                  <a:schemeClr val="bg1"/>
                </a:solidFill>
              </a:rPr>
              <a:t>I introitus – </a:t>
            </a:r>
            <a:r>
              <a:rPr lang="en-US" sz="2400" dirty="0" err="1">
                <a:solidFill>
                  <a:schemeClr val="bg1"/>
                </a:solidFill>
              </a:rPr>
              <a:t>gropar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åt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sidorna</a:t>
            </a:r>
            <a:r>
              <a:rPr lang="en-US" sz="2400" dirty="0">
                <a:solidFill>
                  <a:schemeClr val="bg1"/>
                </a:solidFill>
              </a:rPr>
              <a:t>?</a:t>
            </a:r>
          </a:p>
          <a:p>
            <a:pPr lvl="0"/>
            <a:r>
              <a:rPr lang="en-US" sz="2400" dirty="0" err="1">
                <a:solidFill>
                  <a:schemeClr val="bg1"/>
                </a:solidFill>
              </a:rPr>
              <a:t>Följ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bakre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väggen</a:t>
            </a:r>
            <a:r>
              <a:rPr lang="en-US" sz="2400" dirty="0">
                <a:solidFill>
                  <a:schemeClr val="bg1"/>
                </a:solidFill>
              </a:rPr>
              <a:t> in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vagina, </a:t>
            </a:r>
            <a:r>
              <a:rPr lang="en-US" sz="2400" dirty="0" err="1">
                <a:solidFill>
                  <a:schemeClr val="bg1"/>
                </a:solidFill>
              </a:rPr>
              <a:t>hur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är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stödet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Grop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bakåt</a:t>
            </a:r>
            <a:r>
              <a:rPr lang="en-US" sz="2400" dirty="0">
                <a:solidFill>
                  <a:schemeClr val="bg1"/>
                </a:solidFill>
              </a:rPr>
              <a:t>?</a:t>
            </a:r>
          </a:p>
          <a:p>
            <a:pPr lvl="0"/>
            <a:r>
              <a:rPr lang="en-US" sz="2400" dirty="0" err="1">
                <a:solidFill>
                  <a:schemeClr val="bg1"/>
                </a:solidFill>
              </a:rPr>
              <a:t>Slemhinna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mjuk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kuddig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eller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skör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känsla</a:t>
            </a:r>
            <a:r>
              <a:rPr lang="en-US" sz="2400" dirty="0">
                <a:solidFill>
                  <a:schemeClr val="bg1"/>
                </a:solidFill>
              </a:rPr>
              <a:t>?</a:t>
            </a:r>
          </a:p>
          <a:p>
            <a:pPr lvl="0"/>
            <a:r>
              <a:rPr lang="en-US" sz="2400" dirty="0" err="1">
                <a:solidFill>
                  <a:schemeClr val="bg1"/>
                </a:solidFill>
              </a:rPr>
              <a:t>Rymligt</a:t>
            </a:r>
            <a:r>
              <a:rPr lang="en-US" sz="2400" dirty="0">
                <a:solidFill>
                  <a:schemeClr val="bg1"/>
                </a:solidFill>
              </a:rPr>
              <a:t>,  ”</a:t>
            </a:r>
            <a:r>
              <a:rPr lang="en-US" sz="2400" dirty="0" err="1">
                <a:solidFill>
                  <a:schemeClr val="bg1"/>
                </a:solidFill>
              </a:rPr>
              <a:t>normalt</a:t>
            </a:r>
            <a:r>
              <a:rPr lang="en-US" sz="2400" dirty="0">
                <a:solidFill>
                  <a:schemeClr val="bg1"/>
                </a:solidFill>
              </a:rPr>
              <a:t>” </a:t>
            </a:r>
            <a:r>
              <a:rPr lang="en-US" sz="2400" dirty="0" err="1">
                <a:solidFill>
                  <a:schemeClr val="bg1"/>
                </a:solidFill>
              </a:rPr>
              <a:t>eller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stramt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vaginalt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en-US" sz="2400" dirty="0" err="1">
                <a:solidFill>
                  <a:schemeClr val="bg1"/>
                </a:solidFill>
              </a:rPr>
              <a:t>Muskelbukar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fylliga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eller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tunna</a:t>
            </a:r>
            <a:r>
              <a:rPr lang="en-US" sz="2400" dirty="0">
                <a:solidFill>
                  <a:schemeClr val="bg1"/>
                </a:solidFill>
              </a:rPr>
              <a:t>? </a:t>
            </a:r>
          </a:p>
          <a:p>
            <a:pPr lvl="0"/>
            <a:r>
              <a:rPr lang="en-US" sz="2400" dirty="0">
                <a:solidFill>
                  <a:schemeClr val="bg1"/>
                </a:solidFill>
              </a:rPr>
              <a:t>Tonus – </a:t>
            </a:r>
            <a:r>
              <a:rPr lang="en-US" sz="2400" dirty="0" err="1">
                <a:solidFill>
                  <a:schemeClr val="bg1"/>
                </a:solidFill>
              </a:rPr>
              <a:t>stel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eller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hård</a:t>
            </a:r>
            <a:r>
              <a:rPr lang="en-US" sz="2400" dirty="0">
                <a:solidFill>
                  <a:schemeClr val="bg1"/>
                </a:solidFill>
              </a:rPr>
              <a:t> tonus, </a:t>
            </a:r>
            <a:r>
              <a:rPr lang="en-US" sz="2400" dirty="0" err="1">
                <a:solidFill>
                  <a:schemeClr val="bg1"/>
                </a:solidFill>
              </a:rPr>
              <a:t>reaktiv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låg</a:t>
            </a:r>
            <a:r>
              <a:rPr lang="en-US" sz="2400" dirty="0">
                <a:solidFill>
                  <a:schemeClr val="bg1"/>
                </a:solidFill>
              </a:rPr>
              <a:t>?</a:t>
            </a:r>
          </a:p>
          <a:p>
            <a:pPr lvl="0"/>
            <a:r>
              <a:rPr lang="en-US" sz="2400" dirty="0" err="1">
                <a:solidFill>
                  <a:schemeClr val="bg1"/>
                </a:solidFill>
              </a:rPr>
              <a:t>Bidigital</a:t>
            </a:r>
            <a:r>
              <a:rPr lang="en-US" sz="2400" dirty="0">
                <a:solidFill>
                  <a:schemeClr val="bg1"/>
                </a:solidFill>
              </a:rPr>
              <a:t> palpation, tonus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analkanal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perinealkropp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hög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tjock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tunn</a:t>
            </a:r>
            <a:r>
              <a:rPr lang="en-US" sz="2400" dirty="0">
                <a:solidFill>
                  <a:schemeClr val="bg1"/>
                </a:solidFill>
              </a:rPr>
              <a:t>?</a:t>
            </a:r>
          </a:p>
          <a:p>
            <a:pPr lvl="0"/>
            <a:r>
              <a:rPr lang="en-US" sz="2400" dirty="0" err="1">
                <a:solidFill>
                  <a:schemeClr val="bg1"/>
                </a:solidFill>
              </a:rPr>
              <a:t>Alcox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kanal</a:t>
            </a:r>
            <a:endParaRPr lang="en-US" sz="2400" dirty="0">
              <a:solidFill>
                <a:schemeClr val="bg1"/>
              </a:solidFill>
            </a:endParaRPr>
          </a:p>
          <a:p>
            <a:endParaRPr lang="sv-SE" sz="2400" dirty="0">
              <a:solidFill>
                <a:schemeClr val="bg1"/>
              </a:solidFill>
            </a:endParaRP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A1A0ECE-CEB2-4C59-8611-48507355F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6635" y="6356350"/>
            <a:ext cx="436428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sv-SE">
                <a:solidFill>
                  <a:schemeClr val="bg1">
                    <a:alpha val="70000"/>
                  </a:schemeClr>
                </a:solidFill>
              </a:rPr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144294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DEAA2303-2263-4F67-8B4D-FBB1C4505B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F0E0B56D-A728-44F9-A9D3-77386CFAF98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3830BBE7-319D-4D68-A876-230D2E37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Bedöm alla riktningar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1F3DAA77-6600-42C2-8141-B1A17B9542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276995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0418C8F-2F41-406D-9FF5-D67B640D2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024" y="6356350"/>
            <a:ext cx="2873375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sv-SE">
                <a:solidFill>
                  <a:schemeClr val="tx1"/>
                </a:solidFill>
              </a:rPr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132845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3E8EB353-7DAE-43B0-BDAC-2D26124BB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Jävsdeklaration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3578B2-9375-4028-8179-E98C7FA0A5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Helena </a:t>
            </a:r>
            <a:endParaRPr lang="sv-SE" sz="1400" dirty="0"/>
          </a:p>
          <a:p>
            <a:pPr marL="0" indent="0">
              <a:buNone/>
            </a:pPr>
            <a:r>
              <a:rPr lang="sv-SE" sz="1400" u="sng" dirty="0"/>
              <a:t>Publikation:</a:t>
            </a:r>
          </a:p>
          <a:p>
            <a:pPr marL="0" indent="0">
              <a:buNone/>
            </a:pPr>
            <a:r>
              <a:rPr lang="sv-SE" sz="1400" dirty="0" err="1"/>
              <a:t>Uroterapi</a:t>
            </a:r>
            <a:r>
              <a:rPr lang="sv-SE" sz="1400" dirty="0"/>
              <a:t> – kapitel; Bäckenbottenmuskulaturen, Studentlitteratur 2018	</a:t>
            </a:r>
          </a:p>
          <a:p>
            <a:pPr marL="0" indent="0">
              <a:buNone/>
            </a:pPr>
            <a:r>
              <a:rPr lang="sv-SE" sz="1400" u="sng" dirty="0"/>
              <a:t>Samarbeten:</a:t>
            </a:r>
          </a:p>
          <a:p>
            <a:pPr marL="0" indent="0">
              <a:buNone/>
            </a:pPr>
            <a:r>
              <a:rPr lang="sv-SE" sz="1400" dirty="0"/>
              <a:t>Coloplast – CAB 2012-18</a:t>
            </a:r>
          </a:p>
          <a:p>
            <a:pPr marL="0" indent="0">
              <a:buNone/>
            </a:pPr>
            <a:r>
              <a:rPr lang="sv-SE" sz="1400" dirty="0"/>
              <a:t>SLL - Expertgrupp inom hjälpmedelssortiment inkontinens</a:t>
            </a:r>
          </a:p>
          <a:p>
            <a:pPr marL="0" indent="0">
              <a:buNone/>
            </a:pPr>
            <a:r>
              <a:rPr lang="sv-SE" sz="1400" u="sng" dirty="0"/>
              <a:t>Föreläsningsuppdrag:</a:t>
            </a:r>
            <a:br>
              <a:rPr lang="sv-SE" sz="1400" u="sng" dirty="0"/>
            </a:br>
            <a:br>
              <a:rPr lang="sv-SE" sz="1400" dirty="0"/>
            </a:br>
            <a:r>
              <a:rPr lang="sv-SE" sz="1400" dirty="0" err="1"/>
              <a:t>Läkemedelskommitén</a:t>
            </a:r>
            <a:r>
              <a:rPr lang="sv-SE" sz="1400" dirty="0"/>
              <a:t> i Stockholm – Urininkontinens, en utmaning för primärvården?</a:t>
            </a:r>
          </a:p>
          <a:p>
            <a:pPr marL="0" indent="0">
              <a:buNone/>
            </a:pPr>
            <a:r>
              <a:rPr lang="sv-SE" sz="1400" dirty="0"/>
              <a:t>Sophiahemmet -  Barnmorskeprogrammet</a:t>
            </a:r>
          </a:p>
          <a:p>
            <a:pPr marL="0" indent="0">
              <a:buNone/>
            </a:pPr>
            <a:r>
              <a:rPr lang="sv-SE" sz="1400" dirty="0"/>
              <a:t>Fristående kurs: Vård vid inkontinens och kontinensbevarande vård</a:t>
            </a:r>
          </a:p>
          <a:p>
            <a:pPr marL="0" indent="0">
              <a:buNone/>
            </a:pPr>
            <a:r>
              <a:rPr lang="sv-SE" sz="1400" dirty="0"/>
              <a:t>SFOG - Från förlossningsskada till prolaps- bäckenbottendysfunktion genom livet 	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02F0F21-BE10-4631-BFE2-C69AC50056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Anna</a:t>
            </a:r>
          </a:p>
          <a:p>
            <a:pPr marL="0" indent="0">
              <a:buNone/>
            </a:pPr>
            <a:r>
              <a:rPr lang="sv-SE" sz="1400" u="sng" dirty="0"/>
              <a:t>Externa uppdrag:</a:t>
            </a:r>
          </a:p>
          <a:p>
            <a:pPr marL="0" indent="0">
              <a:buNone/>
            </a:pPr>
            <a:r>
              <a:rPr lang="sv-SE" sz="1400" dirty="0"/>
              <a:t>Socialstyrelsen – Nationella riktlinjer för vård vid endometrios</a:t>
            </a:r>
          </a:p>
          <a:p>
            <a:pPr marL="0" indent="0">
              <a:buNone/>
            </a:pPr>
            <a:r>
              <a:rPr lang="sv-SE" sz="1400" dirty="0"/>
              <a:t>Ansvarig för fysioterapi i </a:t>
            </a:r>
            <a:r>
              <a:rPr lang="sv-SE" sz="1400" dirty="0" err="1"/>
              <a:t>preojektledningsgruppen</a:t>
            </a:r>
            <a:endParaRPr lang="sv-SE" sz="1400" dirty="0"/>
          </a:p>
          <a:p>
            <a:pPr marL="0" indent="0">
              <a:buNone/>
            </a:pPr>
            <a:r>
              <a:rPr lang="sv-SE" sz="1400" dirty="0"/>
              <a:t>Socialstyrelsen – Indikatorer och målnivåer, Nationella riktlinjer för vård vid endometrios</a:t>
            </a:r>
          </a:p>
          <a:p>
            <a:pPr marL="0" indent="0">
              <a:buNone/>
            </a:pPr>
            <a:r>
              <a:rPr lang="sv-SE" sz="1400" u="sng" dirty="0"/>
              <a:t>Föreläsningsuppdrag: </a:t>
            </a:r>
          </a:p>
          <a:p>
            <a:pPr marL="0" indent="0">
              <a:buNone/>
            </a:pPr>
            <a:r>
              <a:rPr lang="sv-SE" sz="1400" dirty="0"/>
              <a:t>SFOG - Från förlossningsskada till prolaps- bäckenbottendysfunktion genom livet </a:t>
            </a:r>
            <a:r>
              <a:rPr lang="sv-SE" dirty="0"/>
              <a:t>	</a:t>
            </a:r>
          </a:p>
          <a:p>
            <a:pPr marL="0" indent="0">
              <a:buNone/>
            </a:pPr>
            <a:r>
              <a:rPr lang="sv-SE" sz="1400" dirty="0"/>
              <a:t>SFOG - Endometrios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EEC3D5D-8743-4DFB-8CBD-4D2C434F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1685903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16ADAED-EB31-4446-BB1E-3568A2D3A54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B379C0-3F37-4ABD-8249-1ED223D096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262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5529884"/>
            <a:ext cx="8078342" cy="1096331"/>
          </a:xfrm>
        </p:spPr>
        <p:txBody>
          <a:bodyPr>
            <a:normAutofit/>
          </a:bodyPr>
          <a:lstStyle/>
          <a:p>
            <a:r>
              <a:rPr lang="sv-SE"/>
              <a:t>Modified Oxford Scale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4042611-94EC-4E2A-AA9F-182C7AB3A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8497" y="5529884"/>
            <a:ext cx="1894260" cy="365125"/>
          </a:xfrm>
          <a:noFill/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sv-SE" sz="1000">
                <a:solidFill>
                  <a:schemeClr val="tx1">
                    <a:alpha val="80000"/>
                  </a:schemeClr>
                </a:solidFill>
              </a:rPr>
              <a:t>Den funktionella bäckenbotten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89529251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853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BE41DF2-8549-41A2-A191-F238C0B3AA9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ECCF9CE-157E-4BA8-8669-AE2A5E67A1F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98AB8D6F-77B2-48C6-9F68-5D6D9D3D7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100" dirty="0" err="1">
                <a:solidFill>
                  <a:schemeClr val="accent6"/>
                </a:solidFill>
              </a:rPr>
              <a:t>Kontraktionskvalitet</a:t>
            </a:r>
            <a:r>
              <a:rPr lang="en-US" sz="3100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D66CB0-2C8D-4F7B-9DB5-2B1FC562D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Perfect Scheme</a:t>
            </a:r>
          </a:p>
          <a:p>
            <a:r>
              <a:rPr lang="en-US" sz="2400" dirty="0"/>
              <a:t>P -Power</a:t>
            </a:r>
          </a:p>
          <a:p>
            <a:r>
              <a:rPr lang="en-US" sz="2400" dirty="0"/>
              <a:t>E -Endurance</a:t>
            </a:r>
          </a:p>
          <a:p>
            <a:r>
              <a:rPr lang="en-US" sz="2400" dirty="0"/>
              <a:t>R –Resting tone</a:t>
            </a:r>
          </a:p>
          <a:p>
            <a:r>
              <a:rPr lang="en-US" sz="2400" dirty="0"/>
              <a:t>F -Fast Contractions </a:t>
            </a:r>
          </a:p>
          <a:p>
            <a:r>
              <a:rPr lang="en-US" sz="2400" dirty="0"/>
              <a:t>ECT -Each Contraction Timed</a:t>
            </a:r>
          </a:p>
          <a:p>
            <a:pPr marL="0" indent="0">
              <a:buNone/>
            </a:pPr>
            <a:r>
              <a:rPr lang="en-US" sz="1100" dirty="0"/>
              <a:t>Laycock J, Jerwood D. Pelvic floor muscle assessment: The PERFECT scheme. Physiotherapy2001 87(12):631-642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90987D1-8252-4317-B9CA-7A154E577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76031" y="6033479"/>
            <a:ext cx="525998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457200">
              <a:spcAft>
                <a:spcPts val="600"/>
              </a:spcAft>
            </a:pPr>
            <a:r>
              <a:rPr lang="en-US" sz="105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3753555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7A1759-16B2-4675-AB8D-A8DEAAE022A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155" y="335770"/>
            <a:ext cx="11548872" cy="621792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102707-02D8-463D-9B70-CDC662D7A30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ubrik 3">
            <a:extLst>
              <a:ext uri="{FF2B5EF4-FFF2-40B4-BE49-F238E27FC236}">
                <a16:creationId xmlns:a16="http://schemas.microsoft.com/office/drawing/2014/main" id="{6D0FA268-B1E7-41B8-9F48-613CCC4BB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	      Kniiip!		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4B29F87-1ACA-4E70-B680-AA9279AD4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257" y="965198"/>
            <a:ext cx="2707937" cy="4927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 sz="2000">
                <a:solidFill>
                  <a:srgbClr val="FFFFFF"/>
                </a:solidFill>
              </a:rPr>
              <a:t>Stående</a:t>
            </a:r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3CAA96A5-B914-460B-AF54-82002566F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0588" y="6553690"/>
            <a:ext cx="5053698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457200">
              <a:spcAft>
                <a:spcPts val="600"/>
              </a:spcAft>
            </a:pPr>
            <a:r>
              <a:rPr lang="en-US"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2171958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55E03C6B-E0DB-4681-A1D1-56A18E60947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1287FEEB-CF4F-4A17-B41A-100F5A991A2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08FADF27-6362-42F4-8168-6ECBB8256E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B249AEB2-58FD-4204-BC4D-5445570E8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2600324"/>
            <a:ext cx="6405753" cy="32779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Rehabilitering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8E89840-5646-4761-BE54-62816626B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672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457200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1499889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2">
            <a:extLst>
              <a:ext uri="{FF2B5EF4-FFF2-40B4-BE49-F238E27FC236}">
                <a16:creationId xmlns:a16="http://schemas.microsoft.com/office/drawing/2014/main" id="{EB14CE3C-697C-4046-BE88-A34A8E1A82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0">
            <a:extLst>
              <a:ext uri="{FF2B5EF4-FFF2-40B4-BE49-F238E27FC236}">
                <a16:creationId xmlns:a16="http://schemas.microsoft.com/office/drawing/2014/main" id="{2C706E25-3B46-4F25-A601-C842735FC4D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3264" y="484632"/>
            <a:ext cx="6594522" cy="573918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20F55E7-8687-4EFE-8416-C121B3FDFF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3" r="-1" b="-1"/>
          <a:stretch/>
        </p:blipFill>
        <p:spPr>
          <a:xfrm>
            <a:off x="5590938" y="965595"/>
            <a:ext cx="5632217" cy="4808332"/>
          </a:xfrm>
          <a:prstGeom prst="rect">
            <a:avLst/>
          </a:prstGeom>
          <a:effectLst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br>
              <a:rPr lang="sv-SE" sz="3100"/>
            </a:br>
            <a:r>
              <a:rPr lang="sv-SE" sz="3100"/>
              <a:t>Indikationer för BBMT</a:t>
            </a:r>
            <a:br>
              <a:rPr lang="sv-SE" sz="3100"/>
            </a:br>
            <a:endParaRPr lang="sv-SE" sz="3100"/>
          </a:p>
        </p:txBody>
      </p:sp>
      <p:sp>
        <p:nvSpPr>
          <p:cNvPr id="18" name="Platshållare för innehåll 2">
            <a:extLst>
              <a:ext uri="{FF2B5EF4-FFF2-40B4-BE49-F238E27FC236}">
                <a16:creationId xmlns:a16="http://schemas.microsoft.com/office/drawing/2014/main" id="{49F01BDE-E43D-429C-A3BF-DC11DAD74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1"/>
            <a:ext cx="3667036" cy="3779520"/>
          </a:xfrm>
        </p:spPr>
        <p:txBody>
          <a:bodyPr>
            <a:normAutofit/>
          </a:bodyPr>
          <a:lstStyle/>
          <a:p>
            <a:pPr lvl="0"/>
            <a:r>
              <a:rPr lang="sv-SE" sz="2000"/>
              <a:t>Under graviditet och efter förlossning </a:t>
            </a:r>
          </a:p>
          <a:p>
            <a:pPr lvl="0"/>
            <a:r>
              <a:rPr lang="sv-SE" sz="2000"/>
              <a:t>Ansträngningsurininkontinens</a:t>
            </a:r>
          </a:p>
          <a:p>
            <a:pPr lvl="0"/>
            <a:r>
              <a:rPr lang="sv-SE" sz="2000"/>
              <a:t>Överaktiv blåsa</a:t>
            </a:r>
          </a:p>
          <a:p>
            <a:pPr lvl="0"/>
            <a:r>
              <a:rPr lang="sv-SE" sz="2000"/>
              <a:t>Blandinkontinens </a:t>
            </a:r>
          </a:p>
          <a:p>
            <a:pPr lvl="0"/>
            <a:r>
              <a:rPr lang="sv-SE" sz="2000"/>
              <a:t>”Framfall” </a:t>
            </a:r>
            <a:r>
              <a:rPr lang="sv-SE" sz="2000">
                <a:sym typeface="Wingdings" pitchFamily="2" charset="2"/>
              </a:rPr>
              <a:t></a:t>
            </a:r>
            <a:r>
              <a:rPr lang="sv-SE" sz="2000"/>
              <a:t> stabiliserande effekt.</a:t>
            </a:r>
          </a:p>
          <a:p>
            <a:pPr lvl="0"/>
            <a:r>
              <a:rPr lang="sv-SE" sz="2000"/>
              <a:t>Analinkontinens</a:t>
            </a:r>
          </a:p>
          <a:p>
            <a:pPr lvl="0"/>
            <a:r>
              <a:rPr lang="sv-SE" sz="2000"/>
              <a:t>Smärta pga spänd BB</a:t>
            </a:r>
          </a:p>
          <a:p>
            <a:pPr lvl="0"/>
            <a:r>
              <a:rPr lang="sv-SE" sz="2000"/>
              <a:t>Sexuell funktion</a:t>
            </a:r>
          </a:p>
          <a:p>
            <a:endParaRPr lang="sv-SE" sz="200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149424E-772D-42EA-8725-5D5FDC1E4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6048" y="6356350"/>
            <a:ext cx="6620179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sv-SE"/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4009196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2AFE5346-0C11-4B0A-BB1A-2FC46A9FE1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13">
            <a:extLst>
              <a:ext uri="{FF2B5EF4-FFF2-40B4-BE49-F238E27FC236}">
                <a16:creationId xmlns:a16="http://schemas.microsoft.com/office/drawing/2014/main" id="{B36232B2-58C3-484A-B09E-B564B261DFF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11">
            <a:extLst>
              <a:ext uri="{FF2B5EF4-FFF2-40B4-BE49-F238E27FC236}">
                <a16:creationId xmlns:a16="http://schemas.microsoft.com/office/drawing/2014/main" id="{87101D92-CE43-49D0-A5C4-CD79975AF30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3F78A8-121C-48DB-AEE1-57CA398D7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pPr lvl="0"/>
            <a:r>
              <a:rPr lang="sv-SE" sz="2800"/>
              <a:t>Effekter av BBMT efter förlossning</a:t>
            </a:r>
            <a:br>
              <a:rPr lang="sv-SE" sz="2800"/>
            </a:br>
            <a:r>
              <a:rPr lang="sv-SE" sz="2800"/>
              <a:t>- Tidig träning </a:t>
            </a:r>
            <a:br>
              <a:rPr lang="sv-SE" sz="2800"/>
            </a:br>
            <a:endParaRPr lang="sv-SE" sz="2800"/>
          </a:p>
        </p:txBody>
      </p:sp>
      <p:graphicFrame>
        <p:nvGraphicFramePr>
          <p:cNvPr id="22" name="Platshållare för innehåll 2">
            <a:extLst>
              <a:ext uri="{FF2B5EF4-FFF2-40B4-BE49-F238E27FC236}">
                <a16:creationId xmlns:a16="http://schemas.microsoft.com/office/drawing/2014/main" id="{F1A4CFA9-BBFB-47DC-8DAE-3856AF2790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594122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F3A9B05-1371-4841-AE23-CC19CFB00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>
                <a:solidFill>
                  <a:schemeClr val="tx1">
                    <a:alpha val="80000"/>
                  </a:schemeClr>
                </a:solidFill>
              </a:rPr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3156268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4D72BF6-3E90-47E4-9E3B-EC542DC80C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99459" y="642938"/>
            <a:ext cx="3670808" cy="5502264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Effekter av regelbunden BBMT</a:t>
            </a:r>
          </a:p>
        </p:txBody>
      </p:sp>
      <p:graphicFrame>
        <p:nvGraphicFramePr>
          <p:cNvPr id="29" name="Platshållare för innehåll 5">
            <a:extLst>
              <a:ext uri="{FF2B5EF4-FFF2-40B4-BE49-F238E27FC236}">
                <a16:creationId xmlns:a16="http://schemas.microsoft.com/office/drawing/2014/main" id="{DB82859C-4F7B-470F-9203-BCD55623BF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622852"/>
              </p:ext>
            </p:extLst>
          </p:nvPr>
        </p:nvGraphicFramePr>
        <p:xfrm>
          <a:off x="642938" y="642938"/>
          <a:ext cx="6269037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C416649-FE99-49C6-A3FD-C4D19DB84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024" y="6356350"/>
            <a:ext cx="2873375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sv-SE">
                <a:solidFill>
                  <a:schemeClr val="tx1"/>
                </a:solidFill>
              </a:rPr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335100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7">
            <a:extLst>
              <a:ext uri="{FF2B5EF4-FFF2-40B4-BE49-F238E27FC236}">
                <a16:creationId xmlns:a16="http://schemas.microsoft.com/office/drawing/2014/main" id="{55E03C6B-E0DB-4681-A1D1-56A18E60947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3">
            <a:extLst>
              <a:ext uri="{FF2B5EF4-FFF2-40B4-BE49-F238E27FC236}">
                <a16:creationId xmlns:a16="http://schemas.microsoft.com/office/drawing/2014/main" id="{1287FEEB-CF4F-4A17-B41A-100F5A991A2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16">
            <a:extLst>
              <a:ext uri="{FF2B5EF4-FFF2-40B4-BE49-F238E27FC236}">
                <a16:creationId xmlns:a16="http://schemas.microsoft.com/office/drawing/2014/main" id="{08FADF27-6362-42F4-8168-6ECBB8256E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F7BD57-7C07-4990-8A93-340609415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2600324"/>
            <a:ext cx="6405753" cy="32779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600" dirty="0" err="1"/>
              <a:t>Att</a:t>
            </a:r>
            <a:r>
              <a:rPr lang="en-US" sz="4600" dirty="0"/>
              <a:t> </a:t>
            </a:r>
            <a:r>
              <a:rPr lang="en-US" sz="4600" dirty="0" err="1"/>
              <a:t>träna</a:t>
            </a:r>
            <a:r>
              <a:rPr lang="en-US" sz="4600" dirty="0"/>
              <a:t> </a:t>
            </a:r>
            <a:r>
              <a:rPr lang="en-US" sz="4600" dirty="0" err="1"/>
              <a:t>något</a:t>
            </a:r>
            <a:r>
              <a:rPr lang="en-US" sz="4600" dirty="0"/>
              <a:t> man </a:t>
            </a:r>
            <a:r>
              <a:rPr lang="en-US" sz="4600" dirty="0" err="1"/>
              <a:t>inte</a:t>
            </a:r>
            <a:r>
              <a:rPr lang="en-US" sz="4600" dirty="0"/>
              <a:t> </a:t>
            </a:r>
            <a:r>
              <a:rPr lang="en-US" sz="4600" dirty="0" err="1"/>
              <a:t>ser</a:t>
            </a:r>
            <a:r>
              <a:rPr lang="en-US" sz="4600" dirty="0"/>
              <a:t>, </a:t>
            </a:r>
            <a:r>
              <a:rPr lang="en-US" sz="4600" dirty="0" err="1"/>
              <a:t>känner</a:t>
            </a:r>
            <a:r>
              <a:rPr lang="en-US" sz="4600" dirty="0"/>
              <a:t>, </a:t>
            </a:r>
            <a:r>
              <a:rPr lang="en-US" sz="4600" dirty="0" err="1"/>
              <a:t>eller</a:t>
            </a:r>
            <a:r>
              <a:rPr lang="en-US" sz="4600" dirty="0"/>
              <a:t> </a:t>
            </a:r>
            <a:r>
              <a:rPr lang="en-US" sz="4600" dirty="0" err="1"/>
              <a:t>en</a:t>
            </a:r>
            <a:r>
              <a:rPr lang="en-US" sz="4600" dirty="0"/>
              <a:t> </a:t>
            </a:r>
            <a:r>
              <a:rPr lang="en-US" sz="4600" dirty="0" err="1"/>
              <a:t>muskel</a:t>
            </a:r>
            <a:r>
              <a:rPr lang="en-US" sz="4600" dirty="0"/>
              <a:t> man </a:t>
            </a:r>
            <a:r>
              <a:rPr lang="en-US" sz="4600" dirty="0" err="1"/>
              <a:t>inte</a:t>
            </a:r>
            <a:r>
              <a:rPr lang="en-US" sz="4600" dirty="0"/>
              <a:t> </a:t>
            </a:r>
            <a:r>
              <a:rPr lang="en-US" sz="4600" dirty="0" err="1"/>
              <a:t>visste</a:t>
            </a:r>
            <a:r>
              <a:rPr lang="en-US" sz="4600" dirty="0"/>
              <a:t> </a:t>
            </a:r>
            <a:r>
              <a:rPr lang="en-US" sz="4600" dirty="0" err="1"/>
              <a:t>att</a:t>
            </a:r>
            <a:r>
              <a:rPr lang="en-US" sz="4600" dirty="0"/>
              <a:t> man hade </a:t>
            </a:r>
            <a:br>
              <a:rPr lang="en-US" sz="4600" dirty="0"/>
            </a:br>
            <a:r>
              <a:rPr lang="en-US" sz="4600" dirty="0"/>
              <a:t>– </a:t>
            </a:r>
            <a:r>
              <a:rPr lang="en-US" sz="4600" dirty="0" err="1"/>
              <a:t>hur</a:t>
            </a:r>
            <a:r>
              <a:rPr lang="en-US" sz="4600" dirty="0"/>
              <a:t> </a:t>
            </a:r>
            <a:r>
              <a:rPr lang="en-US" sz="4600" dirty="0" err="1"/>
              <a:t>lätt</a:t>
            </a:r>
            <a:r>
              <a:rPr lang="en-US" sz="4600" dirty="0"/>
              <a:t> </a:t>
            </a:r>
            <a:r>
              <a:rPr lang="en-US" sz="4600" dirty="0" err="1"/>
              <a:t>är</a:t>
            </a:r>
            <a:r>
              <a:rPr lang="en-US" sz="4600" dirty="0"/>
              <a:t> </a:t>
            </a:r>
            <a:r>
              <a:rPr lang="en-US" sz="4600" dirty="0" err="1"/>
              <a:t>det</a:t>
            </a:r>
            <a:r>
              <a:rPr lang="en-US" sz="4600" dirty="0"/>
              <a:t> </a:t>
            </a:r>
            <a:r>
              <a:rPr lang="en-US" sz="4600" dirty="0" err="1"/>
              <a:t>då</a:t>
            </a:r>
            <a:r>
              <a:rPr lang="en-US" sz="4600" dirty="0"/>
              <a:t>?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BAA90BF-7BCA-47F2-9601-62B58A11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672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457200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3237057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2100"/>
            </a:br>
            <a:br>
              <a:rPr lang="en-US" sz="2100"/>
            </a:br>
            <a:r>
              <a:rPr lang="en-US" sz="2100"/>
              <a:t>Målet med fysioterapeutkontakt och träning</a:t>
            </a:r>
            <a:br>
              <a:rPr lang="en-US" sz="2100"/>
            </a:br>
            <a:endParaRPr lang="en-US" sz="210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F7B068B-9744-4ECF-815B-A836FD623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Den funktionella bäckenbotten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0910439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4895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br>
              <a:rPr lang="sv-SE" sz="2800" dirty="0"/>
            </a:br>
            <a:r>
              <a:rPr lang="sv-SE" sz="2800" dirty="0"/>
              <a:t>Bäckenbottenrehabilitering</a:t>
            </a:r>
            <a:br>
              <a:rPr lang="sv-SE" sz="2800" dirty="0"/>
            </a:br>
            <a:endParaRPr lang="sv-SE" sz="28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4E1D324-0F8B-4DC0-8102-B61575C3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428373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3B7009-AA21-4368-AB57-7A955144E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43B7009-AA21-4368-AB57-7A955144EF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227C41-31F8-4757-8A9C-9DC914F59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B227C41-31F8-4757-8A9C-9DC914F59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2359D4-BD38-4042-AE36-43F02B6DB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F02359D4-BD38-4042-AE36-43F02B6DB1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E0A770-588C-48A4-91F1-D66BAB9F3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FEE0A770-588C-48A4-91F1-D66BAB9F3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B0AE47-FAA3-4848-AA80-23CE43590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CBB0AE47-FAA3-4848-AA80-23CE43590E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04AD39-08B2-4905-A311-A8D201BA5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3804AD39-08B2-4905-A311-A8D201BA5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381A75-17DE-4609-BF6A-D5F378F52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74381A75-17DE-4609-BF6A-D5F378F52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754879-E0AE-4392-A1B1-4D4345414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8D754879-E0AE-4392-A1B1-4D4345414F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B2F1F93F-A78C-4FF9-8982-6EC6891A61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C9500E3A-230B-4155-8A4B-2718DC85B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257" y="965198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/>
              <a:t>Funktion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976828C-CDA4-4ECE-BCC1-DB3CAE3F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3257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457200">
              <a:spcAft>
                <a:spcPts val="600"/>
              </a:spcAft>
            </a:pPr>
            <a:r>
              <a:rPr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612522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8" name="Rectangle 156">
            <a:extLst>
              <a:ext uri="{FF2B5EF4-FFF2-40B4-BE49-F238E27FC236}">
                <a16:creationId xmlns:a16="http://schemas.microsoft.com/office/drawing/2014/main" id="{605DB376-3FFF-4D1A-8ADD-F5C8E3305E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34657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D267CDE5-01B2-4A64-9532-F11E04383D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666" y="481264"/>
            <a:ext cx="3207227" cy="28967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9C6A047-5A4E-403B-B528-64B7001C6F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7760" y="481264"/>
            <a:ext cx="3207226" cy="28967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CF226D2B-BCA9-44FD-A25B-623A51846F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7334" y="3538308"/>
            <a:ext cx="3217652" cy="28624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1243DC66-3D4B-4AF1-8011-5E54A7C8C13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4447" y="4459986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60" name="Picture 8" descr="http://www.healthandcare.co.uk/user/products/large/aquaflex_cones_pelvic_floor_exercise_co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5223" y="3678058"/>
            <a:ext cx="2561874" cy="2561874"/>
          </a:xfrm>
          <a:prstGeom prst="rect">
            <a:avLst/>
          </a:prstGeom>
          <a:noFill/>
        </p:spPr>
      </p:pic>
      <p:pic>
        <p:nvPicPr>
          <p:cNvPr id="9218" name="Picture 2" descr="Bildresultat för tä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398" y="642131"/>
            <a:ext cx="2574973" cy="2574973"/>
          </a:xfrm>
          <a:prstGeom prst="rect">
            <a:avLst/>
          </a:prstGeom>
          <a:noFill/>
        </p:spPr>
      </p:pic>
      <p:pic>
        <p:nvPicPr>
          <p:cNvPr id="49172" name="Picture 20" descr="http://www.campuspharma.se/wp-content/uploads/2013/04/Vielle-VAGITRIM-produktbil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2511" y="642131"/>
            <a:ext cx="2497723" cy="2574973"/>
          </a:xfrm>
          <a:prstGeom prst="rect">
            <a:avLst/>
          </a:prstGeom>
          <a:noFill/>
        </p:spPr>
      </p:pic>
      <p:sp>
        <p:nvSpPr>
          <p:cNvPr id="167" name="Rectangle 166">
            <a:extLst>
              <a:ext uri="{FF2B5EF4-FFF2-40B4-BE49-F238E27FC236}">
                <a16:creationId xmlns:a16="http://schemas.microsoft.com/office/drawing/2014/main" id="{8B158ECF-4FD3-453A-BDED-3CF64CF9C94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666" y="3538308"/>
            <a:ext cx="3207227" cy="28967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162" name="Picture 10" descr="http://g-ecx.images-amazon.com/images/G/02/uk-health-and-beauty/APlus/Patterson/aquaflex-diagra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002" y="3977316"/>
            <a:ext cx="2911236" cy="1943250"/>
          </a:xfrm>
          <a:prstGeom prst="rect">
            <a:avLst/>
          </a:prstGeom>
          <a:noFill/>
        </p:spPr>
      </p:pic>
      <p:sp>
        <p:nvSpPr>
          <p:cNvPr id="49154" name="AutoShape 2" descr="data:image/jpeg;base64,/9j/4AAQSkZJRgABAQAAAQABAAD/2wCEAAkGBxMTEhQSExQWFhQXFRYYFBUVFBQWFBUUFxUXFxUXFhUYHCkgGBolHBQVITEhJSkrLi4uFx8zODMsNygtLiwBCgoKDg0OGBAQGiwmHyEsLCw3Ky0sLCwsLSwsLCwsLCwsLCwsKywsLCwvLCwsLCwsLCwsLCwsLCwsLCwsLCwsLP/AABEIAOEA4QMBIgACEQEDEQH/xAAbAAEAAgMBAQAAAAAAAAAAAAAABAUCAwYBB//EAEEQAAIBAgMEBwUGBAQHAQAAAAECAAMRBBIhBTFBUQYTImFxgaEyQpGxwQcUI1LR8GJyouFTgpLxFiRDc7KzwhX/xAAZAQEBAQEBAQAAAAAAAAAAAAAAAQIDBAX/xAAnEQEBAAICAgEDAwUAAAAAAAAAAQIRAzESIUEUIlEEE+EjYXGRsf/aAAwDAQACEQMRAD8A+4xEQEREBE1vWUb2A8SBNLbSojfVp/61/WBKiQm2rRHv/BWPyEhHpPQzZRnY91J7fEgQlyk7XUSoq9IKa+63nlH1kRuldPcFHm9vpBuOiiUFPpOvGm3+Uhv0llR2krAGzgHcShtr3iFTYiICIiAiIgIiICIiAiIgIiICIiAiIgIiICIiBQ1MLTNyUBOci9tdXI37+Mr6uzaVSr1WZ0a4P4bi5U87glT+x3Wz7j/3D/7ZpwWbrTcdnPvzEgm/5Tott3fv75Yxn7umH/CVFVbLnZ7HKalRj2raeV5V4PZmfVhlA0ZSWJBG8WYnWdrIG0dn57sjZX5+63cw+u/x3R32zeKSfb6c/WwVFNAov4CY16AAAGnO3OY1wyN+MpTXedUPg40+ssMMDVAFMX5uR2Bz1949w9JvUjyeOWVs0r8FSqO4p02YX1c30VOJIOlzuHf4GdHilAWw3CwA7hYCSMHhFprZeOrHix5mR8X9R8xMW7ezi4/CaWEREjoREQEREBERAREQEREBERAREQEREBERAREQKNawbOBqRVYEeFU3mrCsBiCNLlt+vataw3WBAO4E8+cq6dN6Neo+ppvWqE913N5aYVf+YJ71sSDx/KTw4aefC+tacJlcrNzV2tdq4zqkuMuYkKgc5VLHXU+AJ8pHba9wrooKE0gSz5SDVKAWXKbkBxpccpNxC6hwAWFwLsQBe1/PT93kJsKjEHLSBBDAqpZgwcvowt7xv5nnE01n5b9VqG1s5UAqqlKbMwBfKzBzk049kWv8yJFpU8QbVO3dgufs5cq9XSJCLcEdrNpe47Wt5b5G/M/+VVXnffrNyBgLepYk+ekb0z4XLuoOCw9UNmqMSMosMxFnAGY2BsQdBa+hQnXObatqVrZQN7Oo8swufhLSs9hczgtt7azYqjSU/wDWpBjyHWLpLjjcqzzc2HBhu3t9CiImHpIiICIiAiIgIiICIiAiIgIiICIiBW/epkMdIuJwLDdKys7LvEDoFx4m1cWp4zkzjJicb3youigYVAdQWf8A8jMNlV8wS/tKwU+I0+k0bLxIy6ne5A8Tr9ZBou1LHpT9yq1x42LH1Blk3uOfLn4XG3q+v99OvrLfn/T3c5ioI1bd/MT6WtIG3to/dl656gWmMq5DTZ2LOwVSoU3JuQLWsLknu5/BY7aVeqjmmtPD9a9yyZXNIOuQhGJN2TMd1wSBwMzt00vqWKLPfrAMvtg7hcGwCnkRv7u+ZYDHmzu57Fx1bNYZuZUfl3a8ZG2ltJFORVDvfdoSD/E5vbwFzu3RT2WXGasxN/dUlRbvN8x8z5S+P5c7ybusfdVPSDbrPelR1J4gEm3coldsToywqU6tTQiojdqxYkMDuGg9Zb4/FjDXVKSKOFiLnvygX5634Soq7Rq1NC1hyH677TrMrrWLx8nBh5+fNd2dT4jucTtaihszi/IXY+YG6aae3aR/N45f2ZyOFoSaKlnWkgz1W3LwA4sx4CT9ufLp9Tlb6jsaVVWF1NxM5GwOF6td92O8gWHkLyTOdeyb17IiJFIiICIiAiIgIiICIiAiIgJprYZW3ibogUeN2ArarpOfxuyKqcLid5PCoO+Bw+zr5VuNVqqTe3Dx8SNJeV8IGq0KnFH9CpH1llX2fTbW1m/Muh/v5zQ2GdSumYAg3FgfME/WN1LjLNVur4Ci1Va7U1aqgsjlQWUa6KTu9o7ucqOkm2RSQknXUAA6k8geA5nefAS4enUbkveTcjyH6yor9EaVV89Z3fkoORAO4Lr6zWHjv7nD9TOW4a4u7+VL0TQ1GNapx3DcFQcvQectNvdIRT7FOzVPiqePM90ibc2lSw46jDIocaM9s2TuBN7tu8PGcsOZ38SZu/ddvPx/0OOYS7vzf7t7OWYsxJY7yd5m+kZDzzbRud37PITccMsvmrQVyBZBdzog4ljoJ1XR3Y3UKWbtVn1qN/8AI7h6/CaOjmxOqHW1NapGg/w1PAd/M+XjfTnnlv1Hs/T8Gvvy7/5/JEROb1kREBERAREQEREBERAREQEREBERAREQEREBOc6W7e6leqpn8VhqR7i8/wCY8PjLLbu1Fw9IudW3Iv5m4eXE+E+WV67OxdjdmNyTxJmsZtx5uTxmozBnhqTQ1Saq1XKL8/pv8Z0fPyqQa4DKCCbncuptz8J5U6QPTqAUWVCDlDMobKb2J1BA48JE65gnWJUF84GWwz8TmOmo09RNuL2VUxA+8ot8/t07gHOumZCdCDa5BO+++8W+tRjDDLy8rf8ACX/xRjBWyVKpqLnCl0JUWJ3rlsNL8uBlhW6XOrFadQ3DZbu5ILXtYC/PSVezNmVgMrqKa3BOoNR7G4W4JCrcAm1ibW1EpK+z6lKo+ZGZS7MjKpYHMSxVgBcEEnytMvVLJl2+i7K6aVRW6nEIp1C5ktcEgEcbG9x8Z3FCuri6m49R3EcJ8V2fXbTPSyLwL+03cqEdkc2PkNbjtMD0hsQ5Up33urDwtqPC8zp6Znfj3HdRNGCxS1FDL5jl/bvm+ZdZd+yIiFIiICIiAiIgIiICIiAiIgIiICJ4TKXpdj+qwtQg9prIPFtD6ZoS3U24bpPtf7xWJB7C3WmO7i3nv8LSkepMWeTNkbONV7e6PaP0/X4TrI+Zy8nvd7rdsjZjVTc6LLfbOxBUpKiHKVYMp7wCCCOIIJEtECoAqiLseErnJ83tyGG6M1c4uVC8d59NPnOvZAoAG4C3Aeg0A03DumS0mO8zeMP2c3Ii/gdJHbHHKzStqpeQ64tOno0QDLA4FGGoU+QMbb+nt+Xx3aeItXyuDlKjL5E5reGnxEljF0wUpds2uKaKLtra+UE2A0FySALT6Vjui+GqrlemvMabjwNt05ihgKVIkIiqTvKgXNuZ3mZ7dPfHNVfbCYpTQg3KizD+G5IXvsLAHjbhe06WlUDAMNxnGbPxGRu47/1nR4CrlbL7rajubiPOLGuLNZxETD0kREBERAREQEREBERAREQE8Yz2eMIEWpVnI/aDXvRpjh1l/gpt8zOoxIlBtigtVQr8GDDxH9iYjOc3jZHE4TBklbjUgmxvou6/jrpOkpoMPQFuW/umnH1QrgAWGX1ubk+knV6PW0Rb8vrO+5r0+NePKZ5W9tdFzZSd5AJ85YK4lBgsTcZG0qJoQd5A3EcwZKOJtM2vXw+PituuE2UsQO0vNSPSUSVWb2d3PhJNNLbzcyO0y30tsPir2HG2snri2vlA4XBvv5yhw9SzCXFRxlVvytY+Df7SOuMvykMzHjbwkVNmU+XqZK6yeddI14S9ouN2GMuane490638O+YbPqlkt7y6j6fpLnC4i4lGrhcTUAGg1NuAIDE27iZZXHkwmNlny6ShUzKGHETOQtnN7S8jceDa/rJszXfG7myIiRoiIgIiICIiAiIgIiICIiBHxVO4nNbTpkTrCJW47B3gfPtpXOvETPZG1MnZb2fkZb7R2WeU5/E4BlOg8t3wP03TUrz8vFu+UX2KwtKsASAeTAkMPBhqJTY3ZqAC71LcjUPz3+sjUcQVO8qe+49RofSS2r5x2gG7xv8Ais128eWESsLiAFA3AaDwmZr98qjSYexUt/CyhvUEGY3xA4U2Hc7Kfgy29ZHrw5ZrpbCvqJcfeL03/lB+BE5mi7n2qZHfmpkejS1FYhbBSb6e1TFhxJu3dI6fu4rYYnSYNXMgs9T3RTHe9TX4KD85r+7OfbxHlSQL6tf6QzeX8RaLtNaYux14KNSx5ATzZSsgqV6pAd7sb7kXf8pASilM9YtzYdoN2iVGpIJ1v3btJIphajhlqM6GxWmCChfgw0uQOAvYHXgLVyuVyvt0Gy7XJF7ECwItYcvWWciYCiVGu8yUTM16sJqPYmk1r7gfG3yHGAx5n4D9JGm6JrWpwmyAiIgJ4TEAQF4nsQEREBERATwiexAj1sKDK3E7JB4S6iByGK2ADwlTiOjXIEeE+hlRMGw4MJcZe3zV9k1l3MSOTazX92rj3FPhp8rT6S2CUzWdnLNeVcrwYX4fPFFXjS+Df3M2Kz/4TfH+077/APNWBs5Y8mfp8fzXDIKh/wCk3+oSTSw1Y7qYHi5+hnZrgFm1cMojyq/T4/muZwmx6h9oqO5Rc/6m3S+wGzUpjQWvqTxJ5k8ZNCgTKS210x48ceo83SobFmoxt7IOg+plhjz+G3h89JS7PYbiQPEgSNrCmt9JjXxI3Ddz4+M1YrFBRlB8T9B3Sv6y8gshXv4j9gy1RrgHmJTYZL68N3+0s0c2GmnebRBvLCeF/wB/7yAcSAT9JFqY299ZRbdeOMzYznKuMljsjFF1IPA+hgqff96xPIlZ23RESNEREBERAREQESvr7WpqxUkXBsdQD8DvkyhXVxdSCO6BsiQcdhajEFHAFvZZbjxuDpPcN1yizhW5FSb/ANW+BNiaRiV49k/xC02gwPYmD1FG8geJAnqVAdxB8CDAyic/tvpTToVeoADVQoYqTaytextvO4ymTpvXNTq/ulS3+KQgpeN+szf08YHb1FuCDOCx2DdXbtcTpa+nCx/SdBsrpAtZmpsAtRVzZcwItcC543ueModu4ty57YXlqSfgAfWS+1jPDo9gCZYYSlqLm05dNqsujHN/KrfW0lGsaihiWUg6XGUfHMbmQdoa9NBckHkAbgSrx21yePkJUpRcjUz0YXnKiQuOJmOYk+UJSA3ytx3SGjSNgS7/AJUFz5ncPOBbrSnQbGwuVCT73y4Tkdi42rVIZqdhwX9ec7vDMSovvgbMoiexKEREBERAREQEREDVUw6NqyqfFQZj9zTgoHgLfKb4gaOoI3Ow8e1857+IPyt8V/WbpC2ptOnQUNUO82UDVmPcIG81fzI3ow9JTdJ8QKeFq1KXZqKoKnKV94X5cLyp2p9o2HoWzqwzXyi1RibdyIbSBt7pqlXC1FakyZ07JvccCMwIBHzkHJ0+kNPEZqbVK1Fwe01AqW00PbYajyljT2klJAEetUcXs9UjP5uLegnzfo7U/wCZrDXQsP6rzrg2h8JFRvtHxr1Uwldj+I1CgxI3hiCTYibsBi6mRfxH3D3m/WR+mNJ2wuCJRgowuH7ZU5TZde1uvrI2A2rRCAGomg/MIHf/AGbrfF1Sf8A383WdJtTYJqPmE5r7MWzV6jBWymnbPlOW+ZTbNuO4z6MbzUjNqhwPRtRq0nbQVKNM6CWIBmGLwIqCxglfPMVj3JOXTlKo4/Gk2VB4m/yn0il0fp33SZS2VTHCRp82obDxWIP4tRrflXsr6b/OdTsfodTpgdkfCdXToKNwmyVEbD4JEGgkmIgIiICIiAiIgIiICIiAiJRdN8W1LBVnRirWUAgHS7jNe24Zb6wLOptCkDlNRbjeLgkeIE4j7UcdSehTyuM6uSLGxXskXvwnELiUqr23qIN96NQqT/nBBtNlRcKqEA1Wub/iuX1P8TsbDuEztVN0X6S4gsQXVgBvyAG/fpLbauKetTdSQSQbaAa8N06joz9nGHq0ErE1abPckKcotmIBAPCwE6jZPQfCUWDhWdgbg1GLC44gHSXQ+Zp9lOOo1XqUzRfMb6syb+6x+ct8F9n+OY9s0UHPMzn4WHzn1smaqlSXSW6RtnYMUaFOj7QRFS5A1yi17R90pXv1aX55V/SbM0Xl057ZKAN2kyE13m1BCz2zURUb4merMaepv8JGmai09iIUiIgIiICIiAiIgIiICIiAiIgJi6AixFxyMyiBSYjolgXJLYalc7yFAJ8bTPCdFsHSOZMPSDcDkBPxMuIga7X0G4fu0zOkAQRA0Vak0Eyb1Y5COrHIfCXbFxtQwYvJnVjkPhHVjkPhLtPCoyCbm4CbAoi0lbk01120tzmxRYWgqJ7IEREKREQEREBERAREQEREBERAREQEREBERAREQEREBERAREQEREBERAREQEREBERA/9k="/>
          <p:cNvSpPr>
            <a:spLocks noChangeAspect="1" noChangeArrowheads="1"/>
          </p:cNvSpPr>
          <p:nvPr/>
        </p:nvSpPr>
        <p:spPr bwMode="auto">
          <a:xfrm>
            <a:off x="1311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9156" name="AutoShape 4" descr="data:image/jpeg;base64,/9j/4AAQSkZJRgABAQAAAQABAAD/2wCEAAkGBxMTEhQSExQWFhQXFRYYFBUVFBQWFBUUFxUXFxUXFhUYHCkgGBolHBQVITEhJSkrLi4uFx8zODMsNygtLiwBCgoKDg0OGBAQGiwmHyEsLCw3Ky0sLCwsLSwsLCwsLCwsLCwsKywsLCwvLCwsLCwsLCwsLCwsLCwsLCwsLCwsLP/AABEIAOEA4QMBIgACEQEDEQH/xAAbAAEAAgMBAQAAAAAAAAAAAAAABAUCAwYBB//EAEEQAAIBAgMEBwUGBAQHAQAAAAECAAMRBBIhBTFBUQYTImFxgaEyQpGxwQcUI1LR8GJyouFTgpLxFiRDc7KzwhX/xAAZAQEBAQEBAQAAAAAAAAAAAAAAAQIDBAX/xAAnEQEBAAICAgEDAwUAAAAAAAAAAQIRAzESIUEUIlEEE+EjYXGRsf/aAAwDAQACEQMRAD8A+4xEQEREBE1vWUb2A8SBNLbSojfVp/61/WBKiQm2rRHv/BWPyEhHpPQzZRnY91J7fEgQlyk7XUSoq9IKa+63nlH1kRuldPcFHm9vpBuOiiUFPpOvGm3+Uhv0llR2krAGzgHcShtr3iFTYiICIiAiIgIiICIiAiIgIiICIiAiIgIiICIiBQ1MLTNyUBOci9tdXI37+Mr6uzaVSr1WZ0a4P4bi5U87glT+x3Wz7j/3D/7ZpwWbrTcdnPvzEgm/5Tott3fv75Yxn7umH/CVFVbLnZ7HKalRj2raeV5V4PZmfVhlA0ZSWJBG8WYnWdrIG0dn57sjZX5+63cw+u/x3R32zeKSfb6c/WwVFNAov4CY16AAAGnO3OY1wyN+MpTXedUPg40+ssMMDVAFMX5uR2Bz1949w9JvUjyeOWVs0r8FSqO4p02YX1c30VOJIOlzuHf4GdHilAWw3CwA7hYCSMHhFprZeOrHix5mR8X9R8xMW7ezi4/CaWEREjoREQEREBERAREQEREBERAREQEREBERAREQKNawbOBqRVYEeFU3mrCsBiCNLlt+vataw3WBAO4E8+cq6dN6Neo+ppvWqE913N5aYVf+YJ71sSDx/KTw4aefC+tacJlcrNzV2tdq4zqkuMuYkKgc5VLHXU+AJ8pHba9wrooKE0gSz5SDVKAWXKbkBxpccpNxC6hwAWFwLsQBe1/PT93kJsKjEHLSBBDAqpZgwcvowt7xv5nnE01n5b9VqG1s5UAqqlKbMwBfKzBzk049kWv8yJFpU8QbVO3dgufs5cq9XSJCLcEdrNpe47Wt5b5G/M/+VVXnffrNyBgLepYk+ekb0z4XLuoOCw9UNmqMSMosMxFnAGY2BsQdBa+hQnXObatqVrZQN7Oo8swufhLSs9hczgtt7azYqjSU/wDWpBjyHWLpLjjcqzzc2HBhu3t9CiImHpIiICIiAiIgIiICIiAiIgIiICIiBW/epkMdIuJwLDdKys7LvEDoFx4m1cWp4zkzjJicb3youigYVAdQWf8A8jMNlV8wS/tKwU+I0+k0bLxIy6ne5A8Tr9ZBou1LHpT9yq1x42LH1Blk3uOfLn4XG3q+v99OvrLfn/T3c5ioI1bd/MT6WtIG3to/dl656gWmMq5DTZ2LOwVSoU3JuQLWsLknu5/BY7aVeqjmmtPD9a9yyZXNIOuQhGJN2TMd1wSBwMzt00vqWKLPfrAMvtg7hcGwCnkRv7u+ZYDHmzu57Fx1bNYZuZUfl3a8ZG2ltJFORVDvfdoSD/E5vbwFzu3RT2WXGasxN/dUlRbvN8x8z5S+P5c7ybusfdVPSDbrPelR1J4gEm3coldsToywqU6tTQiojdqxYkMDuGg9Zb4/FjDXVKSKOFiLnvygX5634Soq7Rq1NC1hyH677TrMrrWLx8nBh5+fNd2dT4jucTtaihszi/IXY+YG6aae3aR/N45f2ZyOFoSaKlnWkgz1W3LwA4sx4CT9ufLp9Tlb6jsaVVWF1NxM5GwOF6td92O8gWHkLyTOdeyb17IiJFIiICIiAiIgIiICIiAiIgJprYZW3ibogUeN2ArarpOfxuyKqcLid5PCoO+Bw+zr5VuNVqqTe3Dx8SNJeV8IGq0KnFH9CpH1llX2fTbW1m/Muh/v5zQ2GdSumYAg3FgfME/WN1LjLNVur4Ci1Va7U1aqgsjlQWUa6KTu9o7ucqOkm2RSQknXUAA6k8geA5nefAS4enUbkveTcjyH6yor9EaVV89Z3fkoORAO4Lr6zWHjv7nD9TOW4a4u7+VL0TQ1GNapx3DcFQcvQectNvdIRT7FOzVPiqePM90ibc2lSw46jDIocaM9s2TuBN7tu8PGcsOZ38SZu/ddvPx/0OOYS7vzf7t7OWYsxJY7yd5m+kZDzzbRud37PITccMsvmrQVyBZBdzog4ljoJ1XR3Y3UKWbtVn1qN/8AI7h6/CaOjmxOqHW1NapGg/w1PAd/M+XjfTnnlv1Hs/T8Gvvy7/5/JEROb1kREBERAREQEREBERAREQEREBERAREQEREBOc6W7e6leqpn8VhqR7i8/wCY8PjLLbu1Fw9IudW3Iv5m4eXE+E+WV67OxdjdmNyTxJmsZtx5uTxmozBnhqTQ1Saq1XKL8/pv8Z0fPyqQa4DKCCbncuptz8J5U6QPTqAUWVCDlDMobKb2J1BA48JE65gnWJUF84GWwz8TmOmo09RNuL2VUxA+8ot8/t07gHOumZCdCDa5BO+++8W+tRjDDLy8rf8ACX/xRjBWyVKpqLnCl0JUWJ3rlsNL8uBlhW6XOrFadQ3DZbu5ILXtYC/PSVezNmVgMrqKa3BOoNR7G4W4JCrcAm1ibW1EpK+z6lKo+ZGZS7MjKpYHMSxVgBcEEnytMvVLJl2+i7K6aVRW6nEIp1C5ktcEgEcbG9x8Z3FCuri6m49R3EcJ8V2fXbTPSyLwL+03cqEdkc2PkNbjtMD0hsQ5Up33urDwtqPC8zp6Znfj3HdRNGCxS1FDL5jl/bvm+ZdZd+yIiFIiICIiAiIgIiICIiAiIgIiICJ4TKXpdj+qwtQg9prIPFtD6ZoS3U24bpPtf7xWJB7C3WmO7i3nv8LSkepMWeTNkbONV7e6PaP0/X4TrI+Zy8nvd7rdsjZjVTc6LLfbOxBUpKiHKVYMp7wCCCOIIJEtECoAqiLseErnJ83tyGG6M1c4uVC8d59NPnOvZAoAG4C3Aeg0A03DumS0mO8zeMP2c3Ii/gdJHbHHKzStqpeQ64tOno0QDLA4FGGoU+QMbb+nt+Xx3aeItXyuDlKjL5E5reGnxEljF0wUpds2uKaKLtra+UE2A0FySALT6Vjui+GqrlemvMabjwNt05ihgKVIkIiqTvKgXNuZ3mZ7dPfHNVfbCYpTQg3KizD+G5IXvsLAHjbhe06WlUDAMNxnGbPxGRu47/1nR4CrlbL7rajubiPOLGuLNZxETD0kREBERAREQEREBERAREQE8Yz2eMIEWpVnI/aDXvRpjh1l/gpt8zOoxIlBtigtVQr8GDDxH9iYjOc3jZHE4TBklbjUgmxvou6/jrpOkpoMPQFuW/umnH1QrgAWGX1ubk+knV6PW0Rb8vrO+5r0+NePKZ5W9tdFzZSd5AJ85YK4lBgsTcZG0qJoQd5A3EcwZKOJtM2vXw+PituuE2UsQO0vNSPSUSVWb2d3PhJNNLbzcyO0y30tsPir2HG2snri2vlA4XBvv5yhw9SzCXFRxlVvytY+Df7SOuMvykMzHjbwkVNmU+XqZK6yeddI14S9ouN2GMuane490638O+YbPqlkt7y6j6fpLnC4i4lGrhcTUAGg1NuAIDE27iZZXHkwmNlny6ShUzKGHETOQtnN7S8jceDa/rJszXfG7myIiRoiIgIiICIiAiIgIiICIiBHxVO4nNbTpkTrCJW47B3gfPtpXOvETPZG1MnZb2fkZb7R2WeU5/E4BlOg8t3wP03TUrz8vFu+UX2KwtKsASAeTAkMPBhqJTY3ZqAC71LcjUPz3+sjUcQVO8qe+49RofSS2r5x2gG7xv8Ais128eWESsLiAFA3AaDwmZr98qjSYexUt/CyhvUEGY3xA4U2Hc7Kfgy29ZHrw5ZrpbCvqJcfeL03/lB+BE5mi7n2qZHfmpkejS1FYhbBSb6e1TFhxJu3dI6fu4rYYnSYNXMgs9T3RTHe9TX4KD85r+7OfbxHlSQL6tf6QzeX8RaLtNaYux14KNSx5ATzZSsgqV6pAd7sb7kXf8pASilM9YtzYdoN2iVGpIJ1v3btJIphajhlqM6GxWmCChfgw0uQOAvYHXgLVyuVyvt0Gy7XJF7ECwItYcvWWciYCiVGu8yUTM16sJqPYmk1r7gfG3yHGAx5n4D9JGm6JrWpwmyAiIgJ4TEAQF4nsQEREBERATwiexAj1sKDK3E7JB4S6iByGK2ADwlTiOjXIEeE+hlRMGw4MJcZe3zV9k1l3MSOTazX92rj3FPhp8rT6S2CUzWdnLNeVcrwYX4fPFFXjS+Df3M2Kz/4TfH+077/APNWBs5Y8mfp8fzXDIKh/wCk3+oSTSw1Y7qYHi5+hnZrgFm1cMojyq/T4/muZwmx6h9oqO5Rc/6m3S+wGzUpjQWvqTxJ5k8ZNCgTKS210x48ceo83SobFmoxt7IOg+plhjz+G3h89JS7PYbiQPEgSNrCmt9JjXxI3Ddz4+M1YrFBRlB8T9B3Sv6y8gshXv4j9gy1RrgHmJTYZL68N3+0s0c2GmnebRBvLCeF/wB/7yAcSAT9JFqY299ZRbdeOMzYznKuMljsjFF1IPA+hgqff96xPIlZ23RESNEREBERAREQESvr7WpqxUkXBsdQD8DvkyhXVxdSCO6BsiQcdhajEFHAFvZZbjxuDpPcN1yizhW5FSb/ANW+BNiaRiV49k/xC02gwPYmD1FG8geJAnqVAdxB8CDAyic/tvpTToVeoADVQoYqTaytextvO4ymTpvXNTq/ulS3+KQgpeN+szf08YHb1FuCDOCx2DdXbtcTpa+nCx/SdBsrpAtZmpsAtRVzZcwItcC543ueModu4ty57YXlqSfgAfWS+1jPDo9gCZYYSlqLm05dNqsujHN/KrfW0lGsaihiWUg6XGUfHMbmQdoa9NBckHkAbgSrx21yePkJUpRcjUz0YXnKiQuOJmOYk+UJSA3ytx3SGjSNgS7/AJUFz5ncPOBbrSnQbGwuVCT73y4Tkdi42rVIZqdhwX9ec7vDMSovvgbMoiexKEREBERAREQEREDVUw6NqyqfFQZj9zTgoHgLfKb4gaOoI3Ow8e1857+IPyt8V/WbpC2ptOnQUNUO82UDVmPcIG81fzI3ow9JTdJ8QKeFq1KXZqKoKnKV94X5cLyp2p9o2HoWzqwzXyi1RibdyIbSBt7pqlXC1FakyZ07JvccCMwIBHzkHJ0+kNPEZqbVK1Fwe01AqW00PbYajyljT2klJAEetUcXs9UjP5uLegnzfo7U/wCZrDXQsP6rzrg2h8JFRvtHxr1Uwldj+I1CgxI3hiCTYibsBi6mRfxH3D3m/WR+mNJ2wuCJRgowuH7ZU5TZde1uvrI2A2rRCAGomg/MIHf/AGbrfF1Sf8A383WdJtTYJqPmE5r7MWzV6jBWymnbPlOW+ZTbNuO4z6MbzUjNqhwPRtRq0nbQVKNM6CWIBmGLwIqCxglfPMVj3JOXTlKo4/Gk2VB4m/yn0il0fp33SZS2VTHCRp82obDxWIP4tRrflXsr6b/OdTsfodTpgdkfCdXToKNwmyVEbD4JEGgkmIgIiICIiAiIgIiICIiAiJRdN8W1LBVnRirWUAgHS7jNe24Zb6wLOptCkDlNRbjeLgkeIE4j7UcdSehTyuM6uSLGxXskXvwnELiUqr23qIN96NQqT/nBBtNlRcKqEA1Wub/iuX1P8TsbDuEztVN0X6S4gsQXVgBvyAG/fpLbauKetTdSQSQbaAa8N06joz9nGHq0ErE1abPckKcotmIBAPCwE6jZPQfCUWDhWdgbg1GLC44gHSXQ+Zp9lOOo1XqUzRfMb6syb+6x+ct8F9n+OY9s0UHPMzn4WHzn1smaqlSXSW6RtnYMUaFOj7QRFS5A1yi17R90pXv1aX55V/SbM0Xl057ZKAN2kyE13m1BCz2zURUb4merMaepv8JGmai09iIUiIgIiICIiAiIgIiICIiAiIgJi6AixFxyMyiBSYjolgXJLYalc7yFAJ8bTPCdFsHSOZMPSDcDkBPxMuIga7X0G4fu0zOkAQRA0Vak0Eyb1Y5COrHIfCXbFxtQwYvJnVjkPhHVjkPhLtPCoyCbm4CbAoi0lbk01120tzmxRYWgqJ7IEREKREQEREBERAREQEREBERAREQEREBERAREQEREBERAREQEREBERAREQEREBERA/9k="/>
          <p:cNvSpPr>
            <a:spLocks noChangeAspect="1" noChangeArrowheads="1"/>
          </p:cNvSpPr>
          <p:nvPr/>
        </p:nvSpPr>
        <p:spPr bwMode="auto">
          <a:xfrm>
            <a:off x="1311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9158" name="AutoShape 6" descr="data:image/jpeg;base64,/9j/4AAQSkZJRgABAQAAAQABAAD/2wCEAAkGBxMTEhQSExQWFhQXFRYYFBUVFBQWFBUUFxUXFxUXFhUYHCkgGBolHBQVITEhJSkrLi4uFx8zODMsNygtLiwBCgoKDg0OGBAQGiwmHyEsLCw3Ky0sLCwsLSwsLCwsLCwsLCwsKywsLCwvLCwsLCwsLCwsLCwsLCwsLCwsLCwsLP/AABEIAOEA4QMBIgACEQEDEQH/xAAbAAEAAgMBAQAAAAAAAAAAAAAABAUCAwYBB//EAEEQAAIBAgMEBwUGBAQHAQAAAAECAAMRBBIhBTFBUQYTImFxgaEyQpGxwQcUI1LR8GJyouFTgpLxFiRDc7KzwhX/xAAZAQEBAQEBAQAAAAAAAAAAAAAAAQIDBAX/xAAnEQEBAAICAgEDAwUAAAAAAAAAAQIRAzESIUEUIlEEE+EjYXGRsf/aAAwDAQACEQMRAD8A+4xEQEREBE1vWUb2A8SBNLbSojfVp/61/WBKiQm2rRHv/BWPyEhHpPQzZRnY91J7fEgQlyk7XUSoq9IKa+63nlH1kRuldPcFHm9vpBuOiiUFPpOvGm3+Uhv0llR2krAGzgHcShtr3iFTYiICIiAiIgIiICIiAiIgIiICIiAiIgIiICIiBQ1MLTNyUBOci9tdXI37+Mr6uzaVSr1WZ0a4P4bi5U87glT+x3Wz7j/3D/7ZpwWbrTcdnPvzEgm/5Tott3fv75Yxn7umH/CVFVbLnZ7HKalRj2raeV5V4PZmfVhlA0ZSWJBG8WYnWdrIG0dn57sjZX5+63cw+u/x3R32zeKSfb6c/WwVFNAov4CY16AAAGnO3OY1wyN+MpTXedUPg40+ssMMDVAFMX5uR2Bz1949w9JvUjyeOWVs0r8FSqO4p02YX1c30VOJIOlzuHf4GdHilAWw3CwA7hYCSMHhFprZeOrHix5mR8X9R8xMW7ezi4/CaWEREjoREQEREBERAREQEREBERAREQEREBERAREQKNawbOBqRVYEeFU3mrCsBiCNLlt+vataw3WBAO4E8+cq6dN6Neo+ppvWqE913N5aYVf+YJ71sSDx/KTw4aefC+tacJlcrNzV2tdq4zqkuMuYkKgc5VLHXU+AJ8pHba9wrooKE0gSz5SDVKAWXKbkBxpccpNxC6hwAWFwLsQBe1/PT93kJsKjEHLSBBDAqpZgwcvowt7xv5nnE01n5b9VqG1s5UAqqlKbMwBfKzBzk049kWv8yJFpU8QbVO3dgufs5cq9XSJCLcEdrNpe47Wt5b5G/M/+VVXnffrNyBgLepYk+ekb0z4XLuoOCw9UNmqMSMosMxFnAGY2BsQdBa+hQnXObatqVrZQN7Oo8swufhLSs9hczgtt7azYqjSU/wDWpBjyHWLpLjjcqzzc2HBhu3t9CiImHpIiICIiAiIgIiICIiAiIgIiICIiBW/epkMdIuJwLDdKys7LvEDoFx4m1cWp4zkzjJicb3youigYVAdQWf8A8jMNlV8wS/tKwU+I0+k0bLxIy6ne5A8Tr9ZBou1LHpT9yq1x42LH1Blk3uOfLn4XG3q+v99OvrLfn/T3c5ioI1bd/MT6WtIG3to/dl656gWmMq5DTZ2LOwVSoU3JuQLWsLknu5/BY7aVeqjmmtPD9a9yyZXNIOuQhGJN2TMd1wSBwMzt00vqWKLPfrAMvtg7hcGwCnkRv7u+ZYDHmzu57Fx1bNYZuZUfl3a8ZG2ltJFORVDvfdoSD/E5vbwFzu3RT2WXGasxN/dUlRbvN8x8z5S+P5c7ybusfdVPSDbrPelR1J4gEm3coldsToywqU6tTQiojdqxYkMDuGg9Zb4/FjDXVKSKOFiLnvygX5634Soq7Rq1NC1hyH677TrMrrWLx8nBh5+fNd2dT4jucTtaihszi/IXY+YG6aae3aR/N45f2ZyOFoSaKlnWkgz1W3LwA4sx4CT9ufLp9Tlb6jsaVVWF1NxM5GwOF6td92O8gWHkLyTOdeyb17IiJFIiICIiAiIgIiICIiAiIgJprYZW3ibogUeN2ArarpOfxuyKqcLid5PCoO+Bw+zr5VuNVqqTe3Dx8SNJeV8IGq0KnFH9CpH1llX2fTbW1m/Muh/v5zQ2GdSumYAg3FgfME/WN1LjLNVur4Ci1Va7U1aqgsjlQWUa6KTu9o7ucqOkm2RSQknXUAA6k8geA5nefAS4enUbkveTcjyH6yor9EaVV89Z3fkoORAO4Lr6zWHjv7nD9TOW4a4u7+VL0TQ1GNapx3DcFQcvQectNvdIRT7FOzVPiqePM90ibc2lSw46jDIocaM9s2TuBN7tu8PGcsOZ38SZu/ddvPx/0OOYS7vzf7t7OWYsxJY7yd5m+kZDzzbRud37PITccMsvmrQVyBZBdzog4ljoJ1XR3Y3UKWbtVn1qN/8AI7h6/CaOjmxOqHW1NapGg/w1PAd/M+XjfTnnlv1Hs/T8Gvvy7/5/JEROb1kREBERAREQEREBERAREQEREBERAREQEREBOc6W7e6leqpn8VhqR7i8/wCY8PjLLbu1Fw9IudW3Iv5m4eXE+E+WV67OxdjdmNyTxJmsZtx5uTxmozBnhqTQ1Saq1XKL8/pv8Z0fPyqQa4DKCCbncuptz8J5U6QPTqAUWVCDlDMobKb2J1BA48JE65gnWJUF84GWwz8TmOmo09RNuL2VUxA+8ot8/t07gHOumZCdCDa5BO+++8W+tRjDDLy8rf8ACX/xRjBWyVKpqLnCl0JUWJ3rlsNL8uBlhW6XOrFadQ3DZbu5ILXtYC/PSVezNmVgMrqKa3BOoNR7G4W4JCrcAm1ibW1EpK+z6lKo+ZGZS7MjKpYHMSxVgBcEEnytMvVLJl2+i7K6aVRW6nEIp1C5ktcEgEcbG9x8Z3FCuri6m49R3EcJ8V2fXbTPSyLwL+03cqEdkc2PkNbjtMD0hsQ5Up33urDwtqPC8zp6Znfj3HdRNGCxS1FDL5jl/bvm+ZdZd+yIiFIiICIiAiIgIiICIiAiIgIiICJ4TKXpdj+qwtQg9prIPFtD6ZoS3U24bpPtf7xWJB7C3WmO7i3nv8LSkepMWeTNkbONV7e6PaP0/X4TrI+Zy8nvd7rdsjZjVTc6LLfbOxBUpKiHKVYMp7wCCCOIIJEtECoAqiLseErnJ83tyGG6M1c4uVC8d59NPnOvZAoAG4C3Aeg0A03DumS0mO8zeMP2c3Ii/gdJHbHHKzStqpeQ64tOno0QDLA4FGGoU+QMbb+nt+Xx3aeItXyuDlKjL5E5reGnxEljF0wUpds2uKaKLtra+UE2A0FySALT6Vjui+GqrlemvMabjwNt05ihgKVIkIiqTvKgXNuZ3mZ7dPfHNVfbCYpTQg3KizD+G5IXvsLAHjbhe06WlUDAMNxnGbPxGRu47/1nR4CrlbL7rajubiPOLGuLNZxETD0kREBERAREQEREBERAREQE8Yz2eMIEWpVnI/aDXvRpjh1l/gpt8zOoxIlBtigtVQr8GDDxH9iYjOc3jZHE4TBklbjUgmxvou6/jrpOkpoMPQFuW/umnH1QrgAWGX1ubk+knV6PW0Rb8vrO+5r0+NePKZ5W9tdFzZSd5AJ85YK4lBgsTcZG0qJoQd5A3EcwZKOJtM2vXw+PituuE2UsQO0vNSPSUSVWb2d3PhJNNLbzcyO0y30tsPir2HG2snri2vlA4XBvv5yhw9SzCXFRxlVvytY+Df7SOuMvykMzHjbwkVNmU+XqZK6yeddI14S9ouN2GMuane490638O+YbPqlkt7y6j6fpLnC4i4lGrhcTUAGg1NuAIDE27iZZXHkwmNlny6ShUzKGHETOQtnN7S8jceDa/rJszXfG7myIiRoiIgIiICIiAiIgIiICIiBHxVO4nNbTpkTrCJW47B3gfPtpXOvETPZG1MnZb2fkZb7R2WeU5/E4BlOg8t3wP03TUrz8vFu+UX2KwtKsASAeTAkMPBhqJTY3ZqAC71LcjUPz3+sjUcQVO8qe+49RofSS2r5x2gG7xv8Ais128eWESsLiAFA3AaDwmZr98qjSYexUt/CyhvUEGY3xA4U2Hc7Kfgy29ZHrw5ZrpbCvqJcfeL03/lB+BE5mi7n2qZHfmpkejS1FYhbBSb6e1TFhxJu3dI6fu4rYYnSYNXMgs9T3RTHe9TX4KD85r+7OfbxHlSQL6tf6QzeX8RaLtNaYux14KNSx5ATzZSsgqV6pAd7sb7kXf8pASilM9YtzYdoN2iVGpIJ1v3btJIphajhlqM6GxWmCChfgw0uQOAvYHXgLVyuVyvt0Gy7XJF7ECwItYcvWWciYCiVGu8yUTM16sJqPYmk1r7gfG3yHGAx5n4D9JGm6JrWpwmyAiIgJ4TEAQF4nsQEREBERATwiexAj1sKDK3E7JB4S6iByGK2ADwlTiOjXIEeE+hlRMGw4MJcZe3zV9k1l3MSOTazX92rj3FPhp8rT6S2CUzWdnLNeVcrwYX4fPFFXjS+Df3M2Kz/4TfH+077/APNWBs5Y8mfp8fzXDIKh/wCk3+oSTSw1Y7qYHi5+hnZrgFm1cMojyq/T4/muZwmx6h9oqO5Rc/6m3S+wGzUpjQWvqTxJ5k8ZNCgTKS210x48ceo83SobFmoxt7IOg+plhjz+G3h89JS7PYbiQPEgSNrCmt9JjXxI3Ddz4+M1YrFBRlB8T9B3Sv6y8gshXv4j9gy1RrgHmJTYZL68N3+0s0c2GmnebRBvLCeF/wB/7yAcSAT9JFqY299ZRbdeOMzYznKuMljsjFF1IPA+hgqff96xPIlZ23RESNEREBERAREQESvr7WpqxUkXBsdQD8DvkyhXVxdSCO6BsiQcdhajEFHAFvZZbjxuDpPcN1yizhW5FSb/ANW+BNiaRiV49k/xC02gwPYmD1FG8geJAnqVAdxB8CDAyic/tvpTToVeoADVQoYqTaytextvO4ymTpvXNTq/ulS3+KQgpeN+szf08YHb1FuCDOCx2DdXbtcTpa+nCx/SdBsrpAtZmpsAtRVzZcwItcC543ueModu4ty57YXlqSfgAfWS+1jPDo9gCZYYSlqLm05dNqsujHN/KrfW0lGsaihiWUg6XGUfHMbmQdoa9NBckHkAbgSrx21yePkJUpRcjUz0YXnKiQuOJmOYk+UJSA3ytx3SGjSNgS7/AJUFz5ncPOBbrSnQbGwuVCT73y4Tkdi42rVIZqdhwX9ec7vDMSovvgbMoiexKEREBERAREQEREDVUw6NqyqfFQZj9zTgoHgLfKb4gaOoI3Ow8e1857+IPyt8V/WbpC2ptOnQUNUO82UDVmPcIG81fzI3ow9JTdJ8QKeFq1KXZqKoKnKV94X5cLyp2p9o2HoWzqwzXyi1RibdyIbSBt7pqlXC1FakyZ07JvccCMwIBHzkHJ0+kNPEZqbVK1Fwe01AqW00PbYajyljT2klJAEetUcXs9UjP5uLegnzfo7U/wCZrDXQsP6rzrg2h8JFRvtHxr1Uwldj+I1CgxI3hiCTYibsBi6mRfxH3D3m/WR+mNJ2wuCJRgowuH7ZU5TZde1uvrI2A2rRCAGomg/MIHf/AGbrfF1Sf8A383WdJtTYJqPmE5r7MWzV6jBWymnbPlOW+ZTbNuO4z6MbzUjNqhwPRtRq0nbQVKNM6CWIBmGLwIqCxglfPMVj3JOXTlKo4/Gk2VB4m/yn0il0fp33SZS2VTHCRp82obDxWIP4tRrflXsr6b/OdTsfodTpgdkfCdXToKNwmyVEbD4JEGgkmIgIiICIiAiIgIiICIiAiJRdN8W1LBVnRirWUAgHS7jNe24Zb6wLOptCkDlNRbjeLgkeIE4j7UcdSehTyuM6uSLGxXskXvwnELiUqr23qIN96NQqT/nBBtNlRcKqEA1Wub/iuX1P8TsbDuEztVN0X6S4gsQXVgBvyAG/fpLbauKetTdSQSQbaAa8N06joz9nGHq0ErE1abPckKcotmIBAPCwE6jZPQfCUWDhWdgbg1GLC44gHSXQ+Zp9lOOo1XqUzRfMb6syb+6x+ct8F9n+OY9s0UHPMzn4WHzn1smaqlSXSW6RtnYMUaFOj7QRFS5A1yi17R90pXv1aX55V/SbM0Xl057ZKAN2kyE13m1BCz2zURUb4merMaepv8JGmai09iIUiIgIiICIiAiIgIiICIiAiIgJi6AixFxyMyiBSYjolgXJLYalc7yFAJ8bTPCdFsHSOZMPSDcDkBPxMuIga7X0G4fu0zOkAQRA0Vak0Eyb1Y5COrHIfCXbFxtQwYvJnVjkPhHVjkPhLtPCoyCbm4CbAoi0lbk01120tzmxRYWgqJ7IEREKREQEREBERAREQEREBERAREQEREBERAREQEREBERAREQEREBERAREQEREBERA/9k="/>
          <p:cNvSpPr>
            <a:spLocks noChangeAspect="1" noChangeArrowheads="1"/>
          </p:cNvSpPr>
          <p:nvPr/>
        </p:nvSpPr>
        <p:spPr bwMode="auto">
          <a:xfrm>
            <a:off x="1311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9164" name="AutoShape 12" descr="data:image/jpeg;base64,/9j/4AAQSkZJRgABAQAAAQABAAD/2wCEAAkGBhQQEBQUEhQQFRUVFBYXFRQVFRcSFRUVFRcVFBUXFBYYHCYeFxokGhUUHy8gIycpLCwtFh8xNTAqNSYrLCkBCQoKDgwOFw8PFCkkHBwtLCosKSkuKiwsNSwpMSopNSkpLCkqKSwqKSkpLCkpKSwqKSkpKikpKSkqKSwpKSkpMP/AABEIAOQA3QMBIgACEQEDEQH/xAAcAAEAAQUBAQAAAAAAAAAAAAAABQECAwQGBwj/xABCEAABAwEEBwQGCAQGAwAAAAABAAIRAwQSITEFBiJBUWFxEzKBkUJSgqGxwQcUFSNictHwFiTC4TNDU2OSsnODov/EABoBAQEBAQEBAQAAAAAAAAAAAAABAgMEBQb/xAAsEQEBAAIBAwIEBQUBAAAAAAAAAQIRAxIhMQRBEzJRYRQigbHBQnGR4fAF/9oADAMBAAIRAxEAPwD29ERVBFhqWxjc3D4x1jJY/tWl648ig2kWp9q0vXHkVX7VpeuPIoNpFq/alL1x5H9E+1aXrjyP6INpFq/alL1x71X7Tpeu1Bsotb7Tpeu1X0rYx5hrmk8AcfJBmREQEREBERAREQEREBERAREQEREBUdkqqjskGhpofde0PmoAtU3pVxIcIyuR4zP75Ln7Va+zcwEG6912/hDXHug9ThO5WHTbdRUhUWEWkuqlouBrDBnvOdAJu7gG3mCeaMt1NxcA5pLSQ4ZRBI8cQcuCq3jynt/1ZCVS8rs1aQjC0lWOequWJ6DHVqlbmqQ/m5/23/0rQqNUnqm3+Z9h3yUWO0REUUREQEREBERAREQEREBERAREQEKKhQRukxg72P6lBW2yCrTcw5OETwOYI5gwfBT1uqksIMeifMqDtFYtewYXXEtJ3h0S3wwI8QtRqbmU15n8Ofs2hKlRl6rAffcXNcJa6HOxwORkEdFn+wCHh19uDr2LZkyTOeYJw8VsVdLFoadgA3nkHA9kHBojHFxBJ8FsVKpL3NDroY1pJAvEl0kQOEDxlatr1ZcvL58TuyuCsIWFtcucwBwIdTeS4NjaaWtkA5ZnArWNd4pl14k9rcENbMdrcwEZwsvNOKttwWJwWvStLjcxN11a6CQA4tuukOG43geeC1HW1/ZuE7ZvFpw7m0Z8LhHkmmpw5N14UnqqP5j2HfJRbQYEmZA96l9WB/Mew75KOPiuuREUUREQEREBERARFVBRERAREQEREBUcqoUEZaQbhO7Z6TJy9yhLeGOApuvbfdgwZaW5HcRIPgp20t2CY9XHjjuUNabki+NxgwYG0zeMsbuK03PmawNITEbTWt4i63BoA4bW7OVjbTpkgAuBaGtBDnA3fRBIz3544FVq1aRaXQ4XYk47IDhgTu7qq59LHZmM8DuF7PkAq6av3Y21aTcQCA0OAMEwCQT5mM1a57BIumL17LCSWuvR+ZzVca1PDY3ExA7s3Z92WaxfX2OxuGc8mu3A/wBvBDpvnV/yyMotMODcyH870Re6wrHWZvqtyIy3OxI6Eqv1vMXYjDMch8SsQtkxDHY4+73KMdOS9zFJatD7/wBh3yUUy0XnQRGB38CBwyxUxq4Pv/Yd8lKxZZe7qURFEEREBERAREQERVQUREQEREFVRFUIKIURBHV+4cDMNk4wcfio2rQa4i8AY4/vkPJZdZqoZZKri91MNptcHwYa+8LpBAk7V0EcD1XG6P8ApGpGmDaWPpmQHVKbTVoSRM329zm1wkK7asvmOoFmYMmt8lUUQMmt8h0UfpbTraDQQC8kS0DARxJ3LnP49qB21Rp3ZxAc4GOROE+Cu1mOeTr3UxwbnOQz49VbcHAeS0rHpN9QBzqbAxwkPZVFQCNzhAx6Ssr7YB/dGdVmctava2tzPz80FsXO2m0S49fjn8SjWPHb5dCxwdiI+ak9Xh9/7DviFzujKmZOX7/uuj1cINY/kPxClZymrp0qIiiCIiAiIgIiICIiAiIgIiICIiAiIghdP2MVrPVpkd6mwZmO8DiMty53VvV/6nSewuvB770HujACI8F2FupQx2OF0COhGMqIKsi3L2R1osF8G8GuzjOY3YcVyVt0Kb2LYHPALqdO6IdaWXBWfTaSCQ1oMkGRjIMcuS0qWrNxsPq16xER2jtkRlDRv6yr4d+POTzW59XDWNa3BoaI8s/io60UnNyM+74fopWy2chgDsSJPmZgdFrWln7xRjHL8yF+0IMEEKOqVdvMRKkbZXYyrTpkC88yScQxgwJI4k4BaFaxUH1TcLy1rmNM4bb5GBPeAI96u490xx+jZGkRgAQuo1FtF6s//wAfP1hvK4P7OcKhEEAGF3eoVC7Vfh/l/wBQ5fNLOzjy4SY126Iiw8QiIgIiICIiAiIgIiICIiAiIgIiINS0VJY4HgPiopzVKWr0unzCj3NWolYLqtcFmIVpCqNY0ysFdp33fHDzW+QsNejIRqVwusVsqUHOe2z0ajYANQElzfVvADZEycz1UTq5aHExUs1R8uBD2m4G4jMOgZ45r0MWWGuEelPuWjaLFOWB/f7xC53ily6r7PdjzdunTS03pGlScA+b5EkMEwNzs4x/Vb+rGtNkpOcXVC2RGNNw3zmBC4vTVnPbOnPZ+AhSVm1QLmj7zbMYBsiTkJmVq15Ms78r1CzazWWp3LRRPtgHyKkKddrhLSCOIN74LzR30aVGtxN8/gjDwdiVGV9U6tI7LnNP4g6mfMKMPXBamxMwOJ2fir21QciD0xzXk1ittvs5lr3VBBF1z+1b/wAXFZrbrva8L1Ci2DJmkSHRlmcI5IPVZReXWL6TqrJvUaLpMmHPaZOeZcpWh9KdI9+hVb+VzX/GEHeIuUofSLY3ZvqM/Mw/0ypOz61Wap3bRR6Fwaf/AKhBMIsFK1B3dLHflIPwKsq6QazvYINpFZQrteJaQRyV6AiIgIiICIiDUtQ73T5haBCkar5YTy65GFoOatRKxlW3VkupCqMd1WlqykKxzhxCKwvaBmtSvZ1uvLTmRnx3rQ0nam0KD60ksYJIbEnEDCeoRrHccRrKy7X9lp+I+S6rRj8aZ5sPwUDrtZSyqwkg3qeGe4nOd+O5S2iX7FM8mrNLd16DKrnnBVgKuBWUa1XQ9F+dNvUbPwWlX1WZBuOeDuEghTAKuBQcV/DL3uDX0m473AEeYlaGkfo7c6CxoYfwEEH2SvRUVHljNQHtB7QVTwLW7uYxWvW1Jj03j8zF62ig8b/hKo3u1GD/AJNPuU5oJ1ppuFOu5tWi7CS+8+mTk5hInqF6MaYO4eQVjrIw5sYfZCDmNCW80rUaDvSJHtNBII8PkusXD0WX9NmMmCfEUwP6gu4VBFVUQEREBERBhtDdk9PnKi7RMiC4YHANlS1bulRNrc2+1ri8EgwBMZxjG9bxSXVYAHZfecZwaMxgralPATewjN4HHE8cverr9ODdZVdhua7GIwxjHf4KhjdQf4wJ6yc1pvrjGcyYZ1v8ZGSxYA/5Y8CTlj7wVs7Ryojxc35SrYqn0aQx9YuMRjkM5UOtShSOBJbGcXY3e7FRevFQN0daObGtHVz2AKULKuG1THHZc4Z7sRuUTrUztTZaG6raWlw4sog1XT5NUvhne6i9fWYUHfhcP+h+au0M+aLPy/BSWuVgNWkwj0HmejhHxHvWhoezkU7ozbOG+OI4rNSPQKRkDoEL1Wyn7tv5R8FU0SeCirA8q8VSrDSPBVZTneqMorqvbqwUleAN4UFRUngrp5hY+y4FVDozCC67zVQEEFW1MATwx8sUHGarfeaTtdTcL483hvwYV2y8j0NrM+yvqPaAe0dLp6k/1LrLD9I9J2FRrm8xiEHYItCxado1u5UaeUwVvhAREQEREGN/dKjrSXDJ7WjfInGRvmIiRC3w8OZI/e4qOtTMZ7MPMRJujC8JbJx58MFvFmtao9++vSBj1RA6S7r7ljfWbAvVzkMWhoDjJxENPRZW0CY/l6YG+S3fHAfuFkDauECi0DdLjhuyAhVGpRsrXzD7RhEkuLZxmMhPBb91Y3UapjbaMsmXicpiTgtqz2J0bR35kAeEBBrVGwJUDb6bvrFOvAd2TajWsm7/AIl286cdqGwpp2lGADIjcVG6T0nRDdshrZ2juiMvOFi3b1Y8c8a7t3Rtrp2lhuuBIEPpkbTZ4jeOYwWwyxUmtnYbGZdED2lylGvZqjw6ham0qwm47I44QWuEPHJQ9r1OtlpqE1rfTrN/C4DDkw4NPRP7tzgmOWuS2fp3/h1Ol/pHs9nBax/avyAbtNvbtrf4SuWpfS5aGvbeFB4c4AsummY9K64uzAnxU7oHVWrZcaQszXf6jqN95/8AZeJCyaY0nXa131j6vdaO86kSDewutMHaI3K7n0ejDk4cfyY8Fy3729/01E3onX6y2mqKTHvbUIlrXtLL2EkNORPJdAHg8CvBKWgKr3uq2ctqNp7QuPBfTjGcw9pHG6um0X9INahDLVTNTKH4NqeY2X+4pr6Lyejwzt/D3vP6b2y/29XhUlcxozXGnWEsJPEYEjq0wQpyjpJruB6H4jcsvm5Y3G6s7tuEhWsqg71eiLC3gtHTVpLLNWdwpv8AgVIrn9dqt2xVeYDf+TmhB5TuCornbuitWUXMeRkSOmCl9Ga216BEPLm+q7FQyn9WdVn2p4JBFMHE8eiD0zRGkPrFFtSIvDJbqxWazim0NaIAEALItKIiINOr92Xk4McLxO5rt88jh4rCy0tdkSfZd+iklVWXSWbRwk5Nd5EfFUOBEgieMfqpFa9roFwwzCvVTpUtVF/ZuFEsbUjZc4Xmg8wMVz2jbfabM55tt4txN8Q5g4QQBA5GFOtrQcD1H9llbaAcCPmPFZamt93mmmNZrKXxQFVxkm6w3hjieTRjxWjTt4rAh9SlZ2n0XUnVnnhMgNHmV6g7RNNu1SZTYd9xrWz5BZKVGnVG01sjMQs6+rv8ez5Jr93krdEWd7vvX2Ss2JlgfReD+Tuk85CwDRVI2gBpcKPpvbiac5O5iYnqvXK+rlneMaTD4LnP4NoNcXUg+m6D3XmDwlpkEJZfMdL6n4nblm/ugaGgKlLaoWxjm7r14RnOIkRh5dVraV0Ra+yd2xqPY6HsfTc0taQCb1wiXbM5wt20aMq09og0iD3mw6kTxc3d1hUp2ioMC98HMOcS12MwOIwHwVmTPTnx2cnHl4945bQdiqi2UiHdkW7QqYtD4ypnk7I8l6S9tktQNOqymyp6VN0McD+E5OHArXpaXc83a90s3tDBBjLDH3cFbpjQ9OuwEEwO4/Ms5Hi3rktW2nNz58+XVne8c9p/UV1AGrZ3GoxuJaD96wDMtIxcBwzXP0tM2ho2K9cTwecuua9EsrZF0m7VYJLT6QHpUzvHJec6w2b6vaCWg9m/FuGAJJvN88uS3jlvtX2v/O9ZOW/B9RJb7W/sus+stsomWWiqeIqHtWnqHz7oXW6C+lqCG2tlz/dZLmdXMOLeoJ6LhW2oHNaNvqDctXGPo+q9B6fkxtuOvvOz6MsmkW1Gtc0hzXAFrm7TSDkQQuZ+kq1htnYze+oMOIaCT8l5fqdrJWotexslgIIEkXS6ZiN2EwpPSOlKlocHVXFxAgcAOAXG9n47lw+Hncfo1UAV9Gg55AaCSdwC9B1W1HFOKlcS7MM3DrzWXJF6rakmrFSsIZmG73L0ShQaxoa0AAZAK8CEWlEREBERAREQEREGG0WRr85B3OBgjxWlVo1GZi+3i0Q4dW7/AAUmiCMo2kHFp67o6g5KryZvNgO9x6ratFha/EiHbnNwd57+hWq+zvZ+McQId4tyPh5INmhbQYDtl3DMTyO9aTqRvEDid6qyoHZeW8dRuVH05x3oKmzk5wobSWgezaXsALc3UxlG9zOB5KWlwTt3cSpZK6cfJlx3ccg6zD0JxygkfBYqtN7cqlUe274Stu1nsbQ4boDm9HEk+8Qr6lVrguHh9vHpzkyk8oC022qwAXr0d0nBzfyuGIWzoe0We1/d1RB9Njtprh6wOcfBYNLEDJctbKxab7CQ5pkEYLeOVeXn4cfOPaur0x9E7xLrK/DMMqGR7NQY+Y8Vy9f6NtIudApU49btWR8Z9y9C1O1vqkdnWpPIiRUpi83ETB9WeamNNazMotvOaZI2GztOPPgOa77cfx/N09NycRorVtuibO59oLH1qk3Wg4SARhxAnNTuoejLPaaBvsBe049FxukrbUtNXGX1HmGtG4ZAAbgvUNSdWzY6H3kdo/F3IbmrLw5ZXK7qXsmh6NLuU2g8YxW4iIiqoiICIiAiIgIiICIiAiIgIiIMVeytfmMeIwI8VpVrO9m6+3iO+PD0vBSSIIinVDsjPHl1GYVS1btq0eyoZMh25zTdd57/ABWjWo1KeY7RvrNG2OrN/h5KCI1g0Ea7Q5hAqMm6Tk4b2u4DgdxXHV7Y6mSyo1zHDNrsD/ccwvRqNoa8S0gjluPMblZbLBTrNiqxrxwIBjodyzcdvVw+ovH29nkdv0hzUJabTewEknAAZkncvUrdqlo4GXsqt5Ne+PcVph2jrLtULNeeMnOn/s4kjwUmLefqZfCmiKosNmBq99wGzvJAgN/XguZ0lpJ9apedtPdg1o3cgNwV2ktJOrPvES5xhjGjya0fNd9qTqQKAFe0AOrOEgbqY3Ac10eFm1I1NFmaK1YTWcJx9AHcOa65ERRERAREQEREBERAREQEREBERAREQEREBERBpWzRDKhvYsf/AKjNl3jucORlR9Vtaj329o316Y2h+an8wp1EHnemNJ0nTD2dCYI6grlbRa2vddYb7zk1m0T5L1+3aAs9f/FpU3cyMVTR+r9ns5mlSpsPEDHzQc7qXqT2EV64BrEbLcxTHL8XNdkiICIiAiIgIiICIiCqoiICIiCqoiICqiIKIiICIiAiIgIiIgiIiiqiIKIiICIiAiIgKqIg/9k="/>
          <p:cNvSpPr>
            <a:spLocks noChangeAspect="1" noChangeArrowheads="1"/>
          </p:cNvSpPr>
          <p:nvPr/>
        </p:nvSpPr>
        <p:spPr bwMode="auto">
          <a:xfrm>
            <a:off x="1311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9166" name="AutoShape 14" descr="data:image/jpeg;base64,/9j/4AAQSkZJRgABAQAAAQABAAD/2wCEAAkGBhQQEBQUEhQQFRUVFBYXFRQVFRcSFRUVFRcVFBUXFBYYHCYeFxokGhUUHy8gIycpLCwtFh8xNTAqNSYrLCkBCQoKDgwOFw8PFCkkHBwtLCosKSkuKiwsNSwpMSopNSkpLCkqKSwqKSkpLCkpKSwqKSkpKikpKSkqKSwpKSkpMP/AABEIAOQA3QMBIgACEQEDEQH/xAAcAAEAAQUBAQAAAAAAAAAAAAAABQECAwQGBwj/xABCEAABAwEEBwQGCAQGAwAAAAABAAIRAwQSITEFBiJBUWFxEzKBkUJSgqGxwQcUFSNictHwFiTC4TNDU2OSsnODov/EABoBAQEBAQEBAQAAAAAAAAAAAAABAgMEBQb/xAAsEQEBAAIBAwIEBQUBAAAAAAAAAQIRAxIhMQRBEzJRYRQigbHBQnGR4fAF/9oADAMBAAIRAxEAPwD29ERVBFhqWxjc3D4x1jJY/tWl648ig2kWp9q0vXHkVX7VpeuPIoNpFq/alL1x5H9E+1aXrjyP6INpFq/alL1x71X7Tpeu1Bsotb7Tpeu1X0rYx5hrmk8AcfJBmREQEREBERAREQEREBERAREQEREBUdkqqjskGhpofde0PmoAtU3pVxIcIyuR4zP75Ln7Va+zcwEG6912/hDXHug9ThO5WHTbdRUhUWEWkuqlouBrDBnvOdAJu7gG3mCeaMt1NxcA5pLSQ4ZRBI8cQcuCq3jynt/1ZCVS8rs1aQjC0lWOequWJ6DHVqlbmqQ/m5/23/0rQqNUnqm3+Z9h3yUWO0REUUREQEREBERAREQEREBERAREQEKKhQRukxg72P6lBW2yCrTcw5OETwOYI5gwfBT1uqksIMeifMqDtFYtewYXXEtJ3h0S3wwI8QtRqbmU15n8Ofs2hKlRl6rAffcXNcJa6HOxwORkEdFn+wCHh19uDr2LZkyTOeYJw8VsVdLFoadgA3nkHA9kHBojHFxBJ8FsVKpL3NDroY1pJAvEl0kQOEDxlatr1ZcvL58TuyuCsIWFtcucwBwIdTeS4NjaaWtkA5ZnArWNd4pl14k9rcENbMdrcwEZwsvNOKttwWJwWvStLjcxN11a6CQA4tuukOG43geeC1HW1/ZuE7ZvFpw7m0Z8LhHkmmpw5N14UnqqP5j2HfJRbQYEmZA96l9WB/Mew75KOPiuuREUUREQEREBERARFVBRERAREQEREBUcqoUEZaQbhO7Z6TJy9yhLeGOApuvbfdgwZaW5HcRIPgp20t2CY9XHjjuUNabki+NxgwYG0zeMsbuK03PmawNITEbTWt4i63BoA4bW7OVjbTpkgAuBaGtBDnA3fRBIz3544FVq1aRaXQ4XYk47IDhgTu7qq59LHZmM8DuF7PkAq6av3Y21aTcQCA0OAMEwCQT5mM1a57BIumL17LCSWuvR+ZzVca1PDY3ExA7s3Z92WaxfX2OxuGc8mu3A/wBvBDpvnV/yyMotMODcyH870Re6wrHWZvqtyIy3OxI6Eqv1vMXYjDMch8SsQtkxDHY4+73KMdOS9zFJatD7/wBh3yUUy0XnQRGB38CBwyxUxq4Pv/Yd8lKxZZe7qURFEEREBERAREQERVQUREQEREFVRFUIKIURBHV+4cDMNk4wcfio2rQa4i8AY4/vkPJZdZqoZZKri91MNptcHwYa+8LpBAk7V0EcD1XG6P8ApGpGmDaWPpmQHVKbTVoSRM329zm1wkK7asvmOoFmYMmt8lUUQMmt8h0UfpbTraDQQC8kS0DARxJ3LnP49qB21Rp3ZxAc4GOROE+Cu1mOeTr3UxwbnOQz49VbcHAeS0rHpN9QBzqbAxwkPZVFQCNzhAx6Ssr7YB/dGdVmctava2tzPz80FsXO2m0S49fjn8SjWPHb5dCxwdiI+ak9Xh9/7DviFzujKmZOX7/uuj1cINY/kPxClZymrp0qIiiCIiAiIgIiICIiAiIgIiICIiAiIghdP2MVrPVpkd6mwZmO8DiMty53VvV/6nSewuvB770HujACI8F2FupQx2OF0COhGMqIKsi3L2R1osF8G8GuzjOY3YcVyVt0Kb2LYHPALqdO6IdaWXBWfTaSCQ1oMkGRjIMcuS0qWrNxsPq16xER2jtkRlDRv6yr4d+POTzW59XDWNa3BoaI8s/io60UnNyM+74fopWy2chgDsSJPmZgdFrWln7xRjHL8yF+0IMEEKOqVdvMRKkbZXYyrTpkC88yScQxgwJI4k4BaFaxUH1TcLy1rmNM4bb5GBPeAI96u490xx+jZGkRgAQuo1FtF6s//wAfP1hvK4P7OcKhEEAGF3eoVC7Vfh/l/wBQ5fNLOzjy4SY126Iiw8QiIgIiICIiAiIgIiICIiAiIgIiINS0VJY4HgPiopzVKWr0unzCj3NWolYLqtcFmIVpCqNY0ysFdp33fHDzW+QsNejIRqVwusVsqUHOe2z0ajYANQElzfVvADZEycz1UTq5aHExUs1R8uBD2m4G4jMOgZ45r0MWWGuEelPuWjaLFOWB/f7xC53ily6r7PdjzdunTS03pGlScA+b5EkMEwNzs4x/Vb+rGtNkpOcXVC2RGNNw3zmBC4vTVnPbOnPZ+AhSVm1QLmj7zbMYBsiTkJmVq15Ms78r1CzazWWp3LRRPtgHyKkKddrhLSCOIN74LzR30aVGtxN8/gjDwdiVGV9U6tI7LnNP4g6mfMKMPXBamxMwOJ2fir21QciD0xzXk1ittvs5lr3VBBF1z+1b/wAXFZrbrva8L1Ci2DJmkSHRlmcI5IPVZReXWL6TqrJvUaLpMmHPaZOeZcpWh9KdI9+hVb+VzX/GEHeIuUofSLY3ZvqM/Mw/0ypOz61Wap3bRR6Fwaf/AKhBMIsFK1B3dLHflIPwKsq6QazvYINpFZQrteJaQRyV6AiIgIiICIiDUtQ73T5haBCkar5YTy65GFoOatRKxlW3VkupCqMd1WlqykKxzhxCKwvaBmtSvZ1uvLTmRnx3rQ0nam0KD60ksYJIbEnEDCeoRrHccRrKy7X9lp+I+S6rRj8aZ5sPwUDrtZSyqwkg3qeGe4nOd+O5S2iX7FM8mrNLd16DKrnnBVgKuBWUa1XQ9F+dNvUbPwWlX1WZBuOeDuEghTAKuBQcV/DL3uDX0m473AEeYlaGkfo7c6CxoYfwEEH2SvRUVHljNQHtB7QVTwLW7uYxWvW1Jj03j8zF62ig8b/hKo3u1GD/AJNPuU5oJ1ppuFOu5tWi7CS+8+mTk5hInqF6MaYO4eQVjrIw5sYfZCDmNCW80rUaDvSJHtNBII8PkusXD0WX9NmMmCfEUwP6gu4VBFVUQEREBERBhtDdk9PnKi7RMiC4YHANlS1bulRNrc2+1ri8EgwBMZxjG9bxSXVYAHZfecZwaMxgralPATewjN4HHE8cverr9ODdZVdhua7GIwxjHf4KhjdQf4wJ6yc1pvrjGcyYZ1v8ZGSxYA/5Y8CTlj7wVs7Ryojxc35SrYqn0aQx9YuMRjkM5UOtShSOBJbGcXY3e7FRevFQN0daObGtHVz2AKULKuG1THHZc4Z7sRuUTrUztTZaG6raWlw4sog1XT5NUvhne6i9fWYUHfhcP+h+au0M+aLPy/BSWuVgNWkwj0HmejhHxHvWhoezkU7ozbOG+OI4rNSPQKRkDoEL1Wyn7tv5R8FU0SeCirA8q8VSrDSPBVZTneqMorqvbqwUleAN4UFRUngrp5hY+y4FVDozCC67zVQEEFW1MATwx8sUHGarfeaTtdTcL483hvwYV2y8j0NrM+yvqPaAe0dLp6k/1LrLD9I9J2FRrm8xiEHYItCxado1u5UaeUwVvhAREQEREGN/dKjrSXDJ7WjfInGRvmIiRC3w8OZI/e4qOtTMZ7MPMRJujC8JbJx58MFvFmtao9++vSBj1RA6S7r7ljfWbAvVzkMWhoDjJxENPRZW0CY/l6YG+S3fHAfuFkDauECi0DdLjhuyAhVGpRsrXzD7RhEkuLZxmMhPBb91Y3UapjbaMsmXicpiTgtqz2J0bR35kAeEBBrVGwJUDb6bvrFOvAd2TajWsm7/AIl286cdqGwpp2lGADIjcVG6T0nRDdshrZ2juiMvOFi3b1Y8c8a7t3Rtrp2lhuuBIEPpkbTZ4jeOYwWwyxUmtnYbGZdED2lylGvZqjw6ham0qwm47I44QWuEPHJQ9r1OtlpqE1rfTrN/C4DDkw4NPRP7tzgmOWuS2fp3/h1Ol/pHs9nBax/avyAbtNvbtrf4SuWpfS5aGvbeFB4c4AsummY9K64uzAnxU7oHVWrZcaQszXf6jqN95/8AZeJCyaY0nXa131j6vdaO86kSDewutMHaI3K7n0ejDk4cfyY8Fy3729/01E3onX6y2mqKTHvbUIlrXtLL2EkNORPJdAHg8CvBKWgKr3uq2ctqNp7QuPBfTjGcw9pHG6um0X9INahDLVTNTKH4NqeY2X+4pr6Lyejwzt/D3vP6b2y/29XhUlcxozXGnWEsJPEYEjq0wQpyjpJruB6H4jcsvm5Y3G6s7tuEhWsqg71eiLC3gtHTVpLLNWdwpv8AgVIrn9dqt2xVeYDf+TmhB5TuCornbuitWUXMeRkSOmCl9Ga216BEPLm+q7FQyn9WdVn2p4JBFMHE8eiD0zRGkPrFFtSIvDJbqxWazim0NaIAEALItKIiINOr92Xk4McLxO5rt88jh4rCy0tdkSfZd+iklVWXSWbRwk5Nd5EfFUOBEgieMfqpFa9roFwwzCvVTpUtVF/ZuFEsbUjZc4Xmg8wMVz2jbfabM55tt4txN8Q5g4QQBA5GFOtrQcD1H9llbaAcCPmPFZamt93mmmNZrKXxQFVxkm6w3hjieTRjxWjTt4rAh9SlZ2n0XUnVnnhMgNHmV6g7RNNu1SZTYd9xrWz5BZKVGnVG01sjMQs6+rv8ez5Jr93krdEWd7vvX2Ss2JlgfReD+Tuk85CwDRVI2gBpcKPpvbiac5O5iYnqvXK+rlneMaTD4LnP4NoNcXUg+m6D3XmDwlpkEJZfMdL6n4nblm/ugaGgKlLaoWxjm7r14RnOIkRh5dVraV0Ra+yd2xqPY6HsfTc0taQCb1wiXbM5wt20aMq09og0iD3mw6kTxc3d1hUp2ioMC98HMOcS12MwOIwHwVmTPTnx2cnHl4945bQdiqi2UiHdkW7QqYtD4ypnk7I8l6S9tktQNOqymyp6VN0McD+E5OHArXpaXc83a90s3tDBBjLDH3cFbpjQ9OuwEEwO4/Ms5Hi3rktW2nNz58+XVne8c9p/UV1AGrZ3GoxuJaD96wDMtIxcBwzXP0tM2ho2K9cTwecuua9EsrZF0m7VYJLT6QHpUzvHJec6w2b6vaCWg9m/FuGAJJvN88uS3jlvtX2v/O9ZOW/B9RJb7W/sus+stsomWWiqeIqHtWnqHz7oXW6C+lqCG2tlz/dZLmdXMOLeoJ6LhW2oHNaNvqDctXGPo+q9B6fkxtuOvvOz6MsmkW1Gtc0hzXAFrm7TSDkQQuZ+kq1htnYze+oMOIaCT8l5fqdrJWotexslgIIEkXS6ZiN2EwpPSOlKlocHVXFxAgcAOAXG9n47lw+Hncfo1UAV9Gg55AaCSdwC9B1W1HFOKlcS7MM3DrzWXJF6rakmrFSsIZmG73L0ShQaxoa0AAZAK8CEWlEREBERAREQEREGG0WRr85B3OBgjxWlVo1GZi+3i0Q4dW7/AAUmiCMo2kHFp67o6g5KryZvNgO9x6ratFha/EiHbnNwd57+hWq+zvZ+McQId4tyPh5INmhbQYDtl3DMTyO9aTqRvEDid6qyoHZeW8dRuVH05x3oKmzk5wobSWgezaXsALc3UxlG9zOB5KWlwTt3cSpZK6cfJlx3ccg6zD0JxygkfBYqtN7cqlUe274Stu1nsbQ4boDm9HEk+8Qr6lVrguHh9vHpzkyk8oC022qwAXr0d0nBzfyuGIWzoe0We1/d1RB9Njtprh6wOcfBYNLEDJctbKxab7CQ5pkEYLeOVeXn4cfOPaur0x9E7xLrK/DMMqGR7NQY+Y8Vy9f6NtIudApU49btWR8Z9y9C1O1vqkdnWpPIiRUpi83ETB9WeamNNazMotvOaZI2GztOPPgOa77cfx/N09NycRorVtuibO59oLH1qk3Wg4SARhxAnNTuoejLPaaBvsBe049FxukrbUtNXGX1HmGtG4ZAAbgvUNSdWzY6H3kdo/F3IbmrLw5ZXK7qXsmh6NLuU2g8YxW4iIiqoiICIiAiIgIiICIiAiIgIiIMVeytfmMeIwI8VpVrO9m6+3iO+PD0vBSSIIinVDsjPHl1GYVS1btq0eyoZMh25zTdd57/ABWjWo1KeY7RvrNG2OrN/h5KCI1g0Ea7Q5hAqMm6Tk4b2u4DgdxXHV7Y6mSyo1zHDNrsD/ccwvRqNoa8S0gjluPMblZbLBTrNiqxrxwIBjodyzcdvVw+ovH29nkdv0hzUJabTewEknAAZkncvUrdqlo4GXsqt5Ne+PcVph2jrLtULNeeMnOn/s4kjwUmLefqZfCmiKosNmBq99wGzvJAgN/XguZ0lpJ9apedtPdg1o3cgNwV2ktJOrPvES5xhjGjya0fNd9qTqQKAFe0AOrOEgbqY3Ac10eFm1I1NFmaK1YTWcJx9AHcOa65ERRERAREQEREBERAREQEREBERAREQEREBERBpWzRDKhvYsf/AKjNl3jucORlR9Vtaj329o316Y2h+an8wp1EHnemNJ0nTD2dCYI6grlbRa2vddYb7zk1m0T5L1+3aAs9f/FpU3cyMVTR+r9ns5mlSpsPEDHzQc7qXqT2EV64BrEbLcxTHL8XNdkiICIiAiIgIiICIiCqoiICIiCqoiICqiIKIiICIiAiIgIiIgiIiiqiIKIiICIiAiIgKqIg/9k="/>
          <p:cNvSpPr>
            <a:spLocks noChangeAspect="1" noChangeArrowheads="1"/>
          </p:cNvSpPr>
          <p:nvPr/>
        </p:nvSpPr>
        <p:spPr bwMode="auto">
          <a:xfrm>
            <a:off x="1311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9168" name="AutoShape 16" descr="data:image/jpeg;base64,/9j/4AAQSkZJRgABAQAAAQABAAD/2wCEAAkGBhQQEBQUEhQQFRUVFBYXFRQVFRcSFRUVFRcVFBUXFBYYHCYeFxokGhUUHy8gIycpLCwtFh8xNTAqNSYrLCkBCQoKDgwOFw8PFCkkHBwtLCosKSkuKiwsNSwpMSopNSkpLCkqKSwqKSkpLCkpKSwqKSkpKikpKSkqKSwpKSkpMP/AABEIAOQA3QMBIgACEQEDEQH/xAAcAAEAAQUBAQAAAAAAAAAAAAAABQECAwQGBwj/xABCEAABAwEEBwQGCAQGAwAAAAABAAIRAwQSITEFBiJBUWFxEzKBkUJSgqGxwQcUFSNictHwFiTC4TNDU2OSsnODov/EABoBAQEBAQEBAQAAAAAAAAAAAAABAgMEBQb/xAAsEQEBAAIBAwIEBQUBAAAAAAAAAQIRAxIhMQRBEzJRYRQigbHBQnGR4fAF/9oADAMBAAIRAxEAPwD29ERVBFhqWxjc3D4x1jJY/tWl648ig2kWp9q0vXHkVX7VpeuPIoNpFq/alL1x5H9E+1aXrjyP6INpFq/alL1x71X7Tpeu1Bsotb7Tpeu1X0rYx5hrmk8AcfJBmREQEREBERAREQEREBERAREQEREBUdkqqjskGhpofde0PmoAtU3pVxIcIyuR4zP75Ln7Va+zcwEG6912/hDXHug9ThO5WHTbdRUhUWEWkuqlouBrDBnvOdAJu7gG3mCeaMt1NxcA5pLSQ4ZRBI8cQcuCq3jynt/1ZCVS8rs1aQjC0lWOequWJ6DHVqlbmqQ/m5/23/0rQqNUnqm3+Z9h3yUWO0REUUREQEREBERAREQEREBERAREQEKKhQRukxg72P6lBW2yCrTcw5OETwOYI5gwfBT1uqksIMeifMqDtFYtewYXXEtJ3h0S3wwI8QtRqbmU15n8Ofs2hKlRl6rAffcXNcJa6HOxwORkEdFn+wCHh19uDr2LZkyTOeYJw8VsVdLFoadgA3nkHA9kHBojHFxBJ8FsVKpL3NDroY1pJAvEl0kQOEDxlatr1ZcvL58TuyuCsIWFtcucwBwIdTeS4NjaaWtkA5ZnArWNd4pl14k9rcENbMdrcwEZwsvNOKttwWJwWvStLjcxN11a6CQA4tuukOG43geeC1HW1/ZuE7ZvFpw7m0Z8LhHkmmpw5N14UnqqP5j2HfJRbQYEmZA96l9WB/Mew75KOPiuuREUUREQEREBERARFVBRERAREQEREBUcqoUEZaQbhO7Z6TJy9yhLeGOApuvbfdgwZaW5HcRIPgp20t2CY9XHjjuUNabki+NxgwYG0zeMsbuK03PmawNITEbTWt4i63BoA4bW7OVjbTpkgAuBaGtBDnA3fRBIz3544FVq1aRaXQ4XYk47IDhgTu7qq59LHZmM8DuF7PkAq6av3Y21aTcQCA0OAMEwCQT5mM1a57BIumL17LCSWuvR+ZzVca1PDY3ExA7s3Z92WaxfX2OxuGc8mu3A/wBvBDpvnV/yyMotMODcyH870Re6wrHWZvqtyIy3OxI6Eqv1vMXYjDMch8SsQtkxDHY4+73KMdOS9zFJatD7/wBh3yUUy0XnQRGB38CBwyxUxq4Pv/Yd8lKxZZe7qURFEEREBERAREQERVQUREQEREFVRFUIKIURBHV+4cDMNk4wcfio2rQa4i8AY4/vkPJZdZqoZZKri91MNptcHwYa+8LpBAk7V0EcD1XG6P8ApGpGmDaWPpmQHVKbTVoSRM329zm1wkK7asvmOoFmYMmt8lUUQMmt8h0UfpbTraDQQC8kS0DARxJ3LnP49qB21Rp3ZxAc4GOROE+Cu1mOeTr3UxwbnOQz49VbcHAeS0rHpN9QBzqbAxwkPZVFQCNzhAx6Ssr7YB/dGdVmctava2tzPz80FsXO2m0S49fjn8SjWPHb5dCxwdiI+ak9Xh9/7DviFzujKmZOX7/uuj1cINY/kPxClZymrp0qIiiCIiAiIgIiICIiAiIgIiICIiAiIghdP2MVrPVpkd6mwZmO8DiMty53VvV/6nSewuvB770HujACI8F2FupQx2OF0COhGMqIKsi3L2R1osF8G8GuzjOY3YcVyVt0Kb2LYHPALqdO6IdaWXBWfTaSCQ1oMkGRjIMcuS0qWrNxsPq16xER2jtkRlDRv6yr4d+POTzW59XDWNa3BoaI8s/io60UnNyM+74fopWy2chgDsSJPmZgdFrWln7xRjHL8yF+0IMEEKOqVdvMRKkbZXYyrTpkC88yScQxgwJI4k4BaFaxUH1TcLy1rmNM4bb5GBPeAI96u490xx+jZGkRgAQuo1FtF6s//wAfP1hvK4P7OcKhEEAGF3eoVC7Vfh/l/wBQ5fNLOzjy4SY126Iiw8QiIgIiICIiAiIgIiICIiAiIgIiINS0VJY4HgPiopzVKWr0unzCj3NWolYLqtcFmIVpCqNY0ysFdp33fHDzW+QsNejIRqVwusVsqUHOe2z0ajYANQElzfVvADZEycz1UTq5aHExUs1R8uBD2m4G4jMOgZ45r0MWWGuEelPuWjaLFOWB/f7xC53ily6r7PdjzdunTS03pGlScA+b5EkMEwNzs4x/Vb+rGtNkpOcXVC2RGNNw3zmBC4vTVnPbOnPZ+AhSVm1QLmj7zbMYBsiTkJmVq15Ms78r1CzazWWp3LRRPtgHyKkKddrhLSCOIN74LzR30aVGtxN8/gjDwdiVGV9U6tI7LnNP4g6mfMKMPXBamxMwOJ2fir21QciD0xzXk1ittvs5lr3VBBF1z+1b/wAXFZrbrva8L1Ci2DJmkSHRlmcI5IPVZReXWL6TqrJvUaLpMmHPaZOeZcpWh9KdI9+hVb+VzX/GEHeIuUofSLY3ZvqM/Mw/0ypOz61Wap3bRR6Fwaf/AKhBMIsFK1B3dLHflIPwKsq6QazvYINpFZQrteJaQRyV6AiIgIiICIiDUtQ73T5haBCkar5YTy65GFoOatRKxlW3VkupCqMd1WlqykKxzhxCKwvaBmtSvZ1uvLTmRnx3rQ0nam0KD60ksYJIbEnEDCeoRrHccRrKy7X9lp+I+S6rRj8aZ5sPwUDrtZSyqwkg3qeGe4nOd+O5S2iX7FM8mrNLd16DKrnnBVgKuBWUa1XQ9F+dNvUbPwWlX1WZBuOeDuEghTAKuBQcV/DL3uDX0m473AEeYlaGkfo7c6CxoYfwEEH2SvRUVHljNQHtB7QVTwLW7uYxWvW1Jj03j8zF62ig8b/hKo3u1GD/AJNPuU5oJ1ppuFOu5tWi7CS+8+mTk5hInqF6MaYO4eQVjrIw5sYfZCDmNCW80rUaDvSJHtNBII8PkusXD0WX9NmMmCfEUwP6gu4VBFVUQEREBERBhtDdk9PnKi7RMiC4YHANlS1bulRNrc2+1ri8EgwBMZxjG9bxSXVYAHZfecZwaMxgralPATewjN4HHE8cverr9ODdZVdhua7GIwxjHf4KhjdQf4wJ6yc1pvrjGcyYZ1v8ZGSxYA/5Y8CTlj7wVs7Ryojxc35SrYqn0aQx9YuMRjkM5UOtShSOBJbGcXY3e7FRevFQN0daObGtHVz2AKULKuG1THHZc4Z7sRuUTrUztTZaG6raWlw4sog1XT5NUvhne6i9fWYUHfhcP+h+au0M+aLPy/BSWuVgNWkwj0HmejhHxHvWhoezkU7ozbOG+OI4rNSPQKRkDoEL1Wyn7tv5R8FU0SeCirA8q8VSrDSPBVZTneqMorqvbqwUleAN4UFRUngrp5hY+y4FVDozCC67zVQEEFW1MATwx8sUHGarfeaTtdTcL483hvwYV2y8j0NrM+yvqPaAe0dLp6k/1LrLD9I9J2FRrm8xiEHYItCxado1u5UaeUwVvhAREQEREGN/dKjrSXDJ7WjfInGRvmIiRC3w8OZI/e4qOtTMZ7MPMRJujC8JbJx58MFvFmtao9++vSBj1RA6S7r7ljfWbAvVzkMWhoDjJxENPRZW0CY/l6YG+S3fHAfuFkDauECi0DdLjhuyAhVGpRsrXzD7RhEkuLZxmMhPBb91Y3UapjbaMsmXicpiTgtqz2J0bR35kAeEBBrVGwJUDb6bvrFOvAd2TajWsm7/AIl286cdqGwpp2lGADIjcVG6T0nRDdshrZ2juiMvOFi3b1Y8c8a7t3Rtrp2lhuuBIEPpkbTZ4jeOYwWwyxUmtnYbGZdED2lylGvZqjw6ham0qwm47I44QWuEPHJQ9r1OtlpqE1rfTrN/C4DDkw4NPRP7tzgmOWuS2fp3/h1Ol/pHs9nBax/avyAbtNvbtrf4SuWpfS5aGvbeFB4c4AsummY9K64uzAnxU7oHVWrZcaQszXf6jqN95/8AZeJCyaY0nXa131j6vdaO86kSDewutMHaI3K7n0ejDk4cfyY8Fy3729/01E3onX6y2mqKTHvbUIlrXtLL2EkNORPJdAHg8CvBKWgKr3uq2ctqNp7QuPBfTjGcw9pHG6um0X9INahDLVTNTKH4NqeY2X+4pr6Lyejwzt/D3vP6b2y/29XhUlcxozXGnWEsJPEYEjq0wQpyjpJruB6H4jcsvm5Y3G6s7tuEhWsqg71eiLC3gtHTVpLLNWdwpv8AgVIrn9dqt2xVeYDf+TmhB5TuCornbuitWUXMeRkSOmCl9Ga216BEPLm+q7FQyn9WdVn2p4JBFMHE8eiD0zRGkPrFFtSIvDJbqxWazim0NaIAEALItKIiINOr92Xk4McLxO5rt88jh4rCy0tdkSfZd+iklVWXSWbRwk5Nd5EfFUOBEgieMfqpFa9roFwwzCvVTpUtVF/ZuFEsbUjZc4Xmg8wMVz2jbfabM55tt4txN8Q5g4QQBA5GFOtrQcD1H9llbaAcCPmPFZamt93mmmNZrKXxQFVxkm6w3hjieTRjxWjTt4rAh9SlZ2n0XUnVnnhMgNHmV6g7RNNu1SZTYd9xrWz5BZKVGnVG01sjMQs6+rv8ez5Jr93krdEWd7vvX2Ss2JlgfReD+Tuk85CwDRVI2gBpcKPpvbiac5O5iYnqvXK+rlneMaTD4LnP4NoNcXUg+m6D3XmDwlpkEJZfMdL6n4nblm/ugaGgKlLaoWxjm7r14RnOIkRh5dVraV0Ra+yd2xqPY6HsfTc0taQCb1wiXbM5wt20aMq09og0iD3mw6kTxc3d1hUp2ioMC98HMOcS12MwOIwHwVmTPTnx2cnHl4945bQdiqi2UiHdkW7QqYtD4ypnk7I8l6S9tktQNOqymyp6VN0McD+E5OHArXpaXc83a90s3tDBBjLDH3cFbpjQ9OuwEEwO4/Ms5Hi3rktW2nNz58+XVne8c9p/UV1AGrZ3GoxuJaD96wDMtIxcBwzXP0tM2ho2K9cTwecuua9EsrZF0m7VYJLT6QHpUzvHJec6w2b6vaCWg9m/FuGAJJvN88uS3jlvtX2v/O9ZOW/B9RJb7W/sus+stsomWWiqeIqHtWnqHz7oXW6C+lqCG2tlz/dZLmdXMOLeoJ6LhW2oHNaNvqDctXGPo+q9B6fkxtuOvvOz6MsmkW1Gtc0hzXAFrm7TSDkQQuZ+kq1htnYze+oMOIaCT8l5fqdrJWotexslgIIEkXS6ZiN2EwpPSOlKlocHVXFxAgcAOAXG9n47lw+Hncfo1UAV9Gg55AaCSdwC9B1W1HFOKlcS7MM3DrzWXJF6rakmrFSsIZmG73L0ShQaxoa0AAZAK8CEWlEREBERAREQEREGG0WRr85B3OBgjxWlVo1GZi+3i0Q4dW7/AAUmiCMo2kHFp67o6g5KryZvNgO9x6ratFha/EiHbnNwd57+hWq+zvZ+McQId4tyPh5INmhbQYDtl3DMTyO9aTqRvEDid6qyoHZeW8dRuVH05x3oKmzk5wobSWgezaXsALc3UxlG9zOB5KWlwTt3cSpZK6cfJlx3ccg6zD0JxygkfBYqtN7cqlUe274Stu1nsbQ4boDm9HEk+8Qr6lVrguHh9vHpzkyk8oC022qwAXr0d0nBzfyuGIWzoe0We1/d1RB9Njtprh6wOcfBYNLEDJctbKxab7CQ5pkEYLeOVeXn4cfOPaur0x9E7xLrK/DMMqGR7NQY+Y8Vy9f6NtIudApU49btWR8Z9y9C1O1vqkdnWpPIiRUpi83ETB9WeamNNazMotvOaZI2GztOPPgOa77cfx/N09NycRorVtuibO59oLH1qk3Wg4SARhxAnNTuoejLPaaBvsBe049FxukrbUtNXGX1HmGtG4ZAAbgvUNSdWzY6H3kdo/F3IbmrLw5ZXK7qXsmh6NLuU2g8YxW4iIiqoiICIiAiIgIiICIiAiIgIiIMVeytfmMeIwI8VpVrO9m6+3iO+PD0vBSSIIinVDsjPHl1GYVS1btq0eyoZMh25zTdd57/ABWjWo1KeY7RvrNG2OrN/h5KCI1g0Ea7Q5hAqMm6Tk4b2u4DgdxXHV7Y6mSyo1zHDNrsD/ccwvRqNoa8S0gjluPMblZbLBTrNiqxrxwIBjodyzcdvVw+ovH29nkdv0hzUJabTewEknAAZkncvUrdqlo4GXsqt5Ne+PcVph2jrLtULNeeMnOn/s4kjwUmLefqZfCmiKosNmBq99wGzvJAgN/XguZ0lpJ9apedtPdg1o3cgNwV2ktJOrPvES5xhjGjya0fNd9qTqQKAFe0AOrOEgbqY3Ac10eFm1I1NFmaK1YTWcJx9AHcOa65ERRERAREQEREBERAREQEREBERAREQEREBERBpWzRDKhvYsf/AKjNl3jucORlR9Vtaj329o316Y2h+an8wp1EHnemNJ0nTD2dCYI6grlbRa2vddYb7zk1m0T5L1+3aAs9f/FpU3cyMVTR+r9ns5mlSpsPEDHzQc7qXqT2EV64BrEbLcxTHL8XNdkiICIiAiIgIiICIiCqoiICIiCqoiICqiIKIiICIiAiIgIiIgiIiiqiIKIiICIiAiIgKqIg/9k="/>
          <p:cNvSpPr>
            <a:spLocks noChangeAspect="1" noChangeArrowheads="1"/>
          </p:cNvSpPr>
          <p:nvPr/>
        </p:nvSpPr>
        <p:spPr bwMode="auto">
          <a:xfrm>
            <a:off x="1311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9170" name="AutoShape 18" descr="data:image/jpeg;base64,/9j/4AAQSkZJRgABAQAAAQABAAD/2wCEAAkGBhQQEBQUEhQQFRUVFBYXFRQVFRcSFRUVFRcVFBUXFBYYHCYeFxokGhUUHy8gIycpLCwtFh8xNTAqNSYrLCkBCQoKDgwOFw8PFCkkHBwtLCosKSkuKiwsNSwpMSopNSkpLCkqKSwqKSkpLCkpKSwqKSkpKikpKSkqKSwpKSkpMP/AABEIAOQA3QMBIgACEQEDEQH/xAAcAAEAAQUBAQAAAAAAAAAAAAAABQECAwQGBwj/xABCEAABAwEEBwQGCAQGAwAAAAABAAIRAwQSITEFBiJBUWFxEzKBkUJSgqGxwQcUFSNictHwFiTC4TNDU2OSsnODov/EABoBAQEBAQEBAQAAAAAAAAAAAAABAgMEBQb/xAAsEQEBAAIBAwIEBQUBAAAAAAAAAQIRAxIhMQRBEzJRYRQigbHBQnGR4fAF/9oADAMBAAIRAxEAPwD29ERVBFhqWxjc3D4x1jJY/tWl648ig2kWp9q0vXHkVX7VpeuPIoNpFq/alL1x5H9E+1aXrjyP6INpFq/alL1x71X7Tpeu1Bsotb7Tpeu1X0rYx5hrmk8AcfJBmREQEREBERAREQEREBERAREQEREBUdkqqjskGhpofde0PmoAtU3pVxIcIyuR4zP75Ln7Va+zcwEG6912/hDXHug9ThO5WHTbdRUhUWEWkuqlouBrDBnvOdAJu7gG3mCeaMt1NxcA5pLSQ4ZRBI8cQcuCq3jynt/1ZCVS8rs1aQjC0lWOequWJ6DHVqlbmqQ/m5/23/0rQqNUnqm3+Z9h3yUWO0REUUREQEREBERAREQEREBERAREQEKKhQRukxg72P6lBW2yCrTcw5OETwOYI5gwfBT1uqksIMeifMqDtFYtewYXXEtJ3h0S3wwI8QtRqbmU15n8Ofs2hKlRl6rAffcXNcJa6HOxwORkEdFn+wCHh19uDr2LZkyTOeYJw8VsVdLFoadgA3nkHA9kHBojHFxBJ8FsVKpL3NDroY1pJAvEl0kQOEDxlatr1ZcvL58TuyuCsIWFtcucwBwIdTeS4NjaaWtkA5ZnArWNd4pl14k9rcENbMdrcwEZwsvNOKttwWJwWvStLjcxN11a6CQA4tuukOG43geeC1HW1/ZuE7ZvFpw7m0Z8LhHkmmpw5N14UnqqP5j2HfJRbQYEmZA96l9WB/Mew75KOPiuuREUUREQEREBERARFVBRERAREQEREBUcqoUEZaQbhO7Z6TJy9yhLeGOApuvbfdgwZaW5HcRIPgp20t2CY9XHjjuUNabki+NxgwYG0zeMsbuK03PmawNITEbTWt4i63BoA4bW7OVjbTpkgAuBaGtBDnA3fRBIz3544FVq1aRaXQ4XYk47IDhgTu7qq59LHZmM8DuF7PkAq6av3Y21aTcQCA0OAMEwCQT5mM1a57BIumL17LCSWuvR+ZzVca1PDY3ExA7s3Z92WaxfX2OxuGc8mu3A/wBvBDpvnV/yyMotMODcyH870Re6wrHWZvqtyIy3OxI6Eqv1vMXYjDMch8SsQtkxDHY4+73KMdOS9zFJatD7/wBh3yUUy0XnQRGB38CBwyxUxq4Pv/Yd8lKxZZe7qURFEEREBERAREQERVQUREQEREFVRFUIKIURBHV+4cDMNk4wcfio2rQa4i8AY4/vkPJZdZqoZZKri91MNptcHwYa+8LpBAk7V0EcD1XG6P8ApGpGmDaWPpmQHVKbTVoSRM329zm1wkK7asvmOoFmYMmt8lUUQMmt8h0UfpbTraDQQC8kS0DARxJ3LnP49qB21Rp3ZxAc4GOROE+Cu1mOeTr3UxwbnOQz49VbcHAeS0rHpN9QBzqbAxwkPZVFQCNzhAx6Ssr7YB/dGdVmctava2tzPz80FsXO2m0S49fjn8SjWPHb5dCxwdiI+ak9Xh9/7DviFzujKmZOX7/uuj1cINY/kPxClZymrp0qIiiCIiAiIgIiICIiAiIgIiICIiAiIghdP2MVrPVpkd6mwZmO8DiMty53VvV/6nSewuvB770HujACI8F2FupQx2OF0COhGMqIKsi3L2R1osF8G8GuzjOY3YcVyVt0Kb2LYHPALqdO6IdaWXBWfTaSCQ1oMkGRjIMcuS0qWrNxsPq16xER2jtkRlDRv6yr4d+POTzW59XDWNa3BoaI8s/io60UnNyM+74fopWy2chgDsSJPmZgdFrWln7xRjHL8yF+0IMEEKOqVdvMRKkbZXYyrTpkC88yScQxgwJI4k4BaFaxUH1TcLy1rmNM4bb5GBPeAI96u490xx+jZGkRgAQuo1FtF6s//wAfP1hvK4P7OcKhEEAGF3eoVC7Vfh/l/wBQ5fNLOzjy4SY126Iiw8QiIgIiICIiAiIgIiICIiAiIgIiINS0VJY4HgPiopzVKWr0unzCj3NWolYLqtcFmIVpCqNY0ysFdp33fHDzW+QsNejIRqVwusVsqUHOe2z0ajYANQElzfVvADZEycz1UTq5aHExUs1R8uBD2m4G4jMOgZ45r0MWWGuEelPuWjaLFOWB/f7xC53ily6r7PdjzdunTS03pGlScA+b5EkMEwNzs4x/Vb+rGtNkpOcXVC2RGNNw3zmBC4vTVnPbOnPZ+AhSVm1QLmj7zbMYBsiTkJmVq15Ms78r1CzazWWp3LRRPtgHyKkKddrhLSCOIN74LzR30aVGtxN8/gjDwdiVGV9U6tI7LnNP4g6mfMKMPXBamxMwOJ2fir21QciD0xzXk1ittvs5lr3VBBF1z+1b/wAXFZrbrva8L1Ci2DJmkSHRlmcI5IPVZReXWL6TqrJvUaLpMmHPaZOeZcpWh9KdI9+hVb+VzX/GEHeIuUofSLY3ZvqM/Mw/0ypOz61Wap3bRR6Fwaf/AKhBMIsFK1B3dLHflIPwKsq6QazvYINpFZQrteJaQRyV6AiIgIiICIiDUtQ73T5haBCkar5YTy65GFoOatRKxlW3VkupCqMd1WlqykKxzhxCKwvaBmtSvZ1uvLTmRnx3rQ0nam0KD60ksYJIbEnEDCeoRrHccRrKy7X9lp+I+S6rRj8aZ5sPwUDrtZSyqwkg3qeGe4nOd+O5S2iX7FM8mrNLd16DKrnnBVgKuBWUa1XQ9F+dNvUbPwWlX1WZBuOeDuEghTAKuBQcV/DL3uDX0m473AEeYlaGkfo7c6CxoYfwEEH2SvRUVHljNQHtB7QVTwLW7uYxWvW1Jj03j8zF62ig8b/hKo3u1GD/AJNPuU5oJ1ppuFOu5tWi7CS+8+mTk5hInqF6MaYO4eQVjrIw5sYfZCDmNCW80rUaDvSJHtNBII8PkusXD0WX9NmMmCfEUwP6gu4VBFVUQEREBERBhtDdk9PnKi7RMiC4YHANlS1bulRNrc2+1ri8EgwBMZxjG9bxSXVYAHZfecZwaMxgralPATewjN4HHE8cverr9ODdZVdhua7GIwxjHf4KhjdQf4wJ6yc1pvrjGcyYZ1v8ZGSxYA/5Y8CTlj7wVs7Ryojxc35SrYqn0aQx9YuMRjkM5UOtShSOBJbGcXY3e7FRevFQN0daObGtHVz2AKULKuG1THHZc4Z7sRuUTrUztTZaG6raWlw4sog1XT5NUvhne6i9fWYUHfhcP+h+au0M+aLPy/BSWuVgNWkwj0HmejhHxHvWhoezkU7ozbOG+OI4rNSPQKRkDoEL1Wyn7tv5R8FU0SeCirA8q8VSrDSPBVZTneqMorqvbqwUleAN4UFRUngrp5hY+y4FVDozCC67zVQEEFW1MATwx8sUHGarfeaTtdTcL483hvwYV2y8j0NrM+yvqPaAe0dLp6k/1LrLD9I9J2FRrm8xiEHYItCxado1u5UaeUwVvhAREQEREGN/dKjrSXDJ7WjfInGRvmIiRC3w8OZI/e4qOtTMZ7MPMRJujC8JbJx58MFvFmtao9++vSBj1RA6S7r7ljfWbAvVzkMWhoDjJxENPRZW0CY/l6YG+S3fHAfuFkDauECi0DdLjhuyAhVGpRsrXzD7RhEkuLZxmMhPBb91Y3UapjbaMsmXicpiTgtqz2J0bR35kAeEBBrVGwJUDb6bvrFOvAd2TajWsm7/AIl286cdqGwpp2lGADIjcVG6T0nRDdshrZ2juiMvOFi3b1Y8c8a7t3Rtrp2lhuuBIEPpkbTZ4jeOYwWwyxUmtnYbGZdED2lylGvZqjw6ham0qwm47I44QWuEPHJQ9r1OtlpqE1rfTrN/C4DDkw4NPRP7tzgmOWuS2fp3/h1Ol/pHs9nBax/avyAbtNvbtrf4SuWpfS5aGvbeFB4c4AsummY9K64uzAnxU7oHVWrZcaQszXf6jqN95/8AZeJCyaY0nXa131j6vdaO86kSDewutMHaI3K7n0ejDk4cfyY8Fy3729/01E3onX6y2mqKTHvbUIlrXtLL2EkNORPJdAHg8CvBKWgKr3uq2ctqNp7QuPBfTjGcw9pHG6um0X9INahDLVTNTKH4NqeY2X+4pr6Lyejwzt/D3vP6b2y/29XhUlcxozXGnWEsJPEYEjq0wQpyjpJruB6H4jcsvm5Y3G6s7tuEhWsqg71eiLC3gtHTVpLLNWdwpv8AgVIrn9dqt2xVeYDf+TmhB5TuCornbuitWUXMeRkSOmCl9Ga216BEPLm+q7FQyn9WdVn2p4JBFMHE8eiD0zRGkPrFFtSIvDJbqxWazim0NaIAEALItKIiINOr92Xk4McLxO5rt88jh4rCy0tdkSfZd+iklVWXSWbRwk5Nd5EfFUOBEgieMfqpFa9roFwwzCvVTpUtVF/ZuFEsbUjZc4Xmg8wMVz2jbfabM55tt4txN8Q5g4QQBA5GFOtrQcD1H9llbaAcCPmPFZamt93mmmNZrKXxQFVxkm6w3hjieTRjxWjTt4rAh9SlZ2n0XUnVnnhMgNHmV6g7RNNu1SZTYd9xrWz5BZKVGnVG01sjMQs6+rv8ez5Jr93krdEWd7vvX2Ss2JlgfReD+Tuk85CwDRVI2gBpcKPpvbiac5O5iYnqvXK+rlneMaTD4LnP4NoNcXUg+m6D3XmDwlpkEJZfMdL6n4nblm/ugaGgKlLaoWxjm7r14RnOIkRh5dVraV0Ra+yd2xqPY6HsfTc0taQCb1wiXbM5wt20aMq09og0iD3mw6kTxc3d1hUp2ioMC98HMOcS12MwOIwHwVmTPTnx2cnHl4945bQdiqi2UiHdkW7QqYtD4ypnk7I8l6S9tktQNOqymyp6VN0McD+E5OHArXpaXc83a90s3tDBBjLDH3cFbpjQ9OuwEEwO4/Ms5Hi3rktW2nNz58+XVne8c9p/UV1AGrZ3GoxuJaD96wDMtIxcBwzXP0tM2ho2K9cTwecuua9EsrZF0m7VYJLT6QHpUzvHJec6w2b6vaCWg9m/FuGAJJvN88uS3jlvtX2v/O9ZOW/B9RJb7W/sus+stsomWWiqeIqHtWnqHz7oXW6C+lqCG2tlz/dZLmdXMOLeoJ6LhW2oHNaNvqDctXGPo+q9B6fkxtuOvvOz6MsmkW1Gtc0hzXAFrm7TSDkQQuZ+kq1htnYze+oMOIaCT8l5fqdrJWotexslgIIEkXS6ZiN2EwpPSOlKlocHVXFxAgcAOAXG9n47lw+Hncfo1UAV9Gg55AaCSdwC9B1W1HFOKlcS7MM3DrzWXJF6rakmrFSsIZmG73L0ShQaxoa0AAZAK8CEWlEREBERAREQEREGG0WRr85B3OBgjxWlVo1GZi+3i0Q4dW7/AAUmiCMo2kHFp67o6g5KryZvNgO9x6ratFha/EiHbnNwd57+hWq+zvZ+McQId4tyPh5INmhbQYDtl3DMTyO9aTqRvEDid6qyoHZeW8dRuVH05x3oKmzk5wobSWgezaXsALc3UxlG9zOB5KWlwTt3cSpZK6cfJlx3ccg6zD0JxygkfBYqtN7cqlUe274Stu1nsbQ4boDm9HEk+8Qr6lVrguHh9vHpzkyk8oC022qwAXr0d0nBzfyuGIWzoe0We1/d1RB9Njtprh6wOcfBYNLEDJctbKxab7CQ5pkEYLeOVeXn4cfOPaur0x9E7xLrK/DMMqGR7NQY+Y8Vy9f6NtIudApU49btWR8Z9y9C1O1vqkdnWpPIiRUpi83ETB9WeamNNazMotvOaZI2GztOPPgOa77cfx/N09NycRorVtuibO59oLH1qk3Wg4SARhxAnNTuoejLPaaBvsBe049FxukrbUtNXGX1HmGtG4ZAAbgvUNSdWzY6H3kdo/F3IbmrLw5ZXK7qXsmh6NLuU2g8YxW4iIiqoiICIiAiIgIiICIiAiIgIiIMVeytfmMeIwI8VpVrO9m6+3iO+PD0vBSSIIinVDsjPHl1GYVS1btq0eyoZMh25zTdd57/ABWjWo1KeY7RvrNG2OrN/h5KCI1g0Ea7Q5hAqMm6Tk4b2u4DgdxXHV7Y6mSyo1zHDNrsD/ccwvRqNoa8S0gjluPMblZbLBTrNiqxrxwIBjodyzcdvVw+ovH29nkdv0hzUJabTewEknAAZkncvUrdqlo4GXsqt5Ne+PcVph2jrLtULNeeMnOn/s4kjwUmLefqZfCmiKosNmBq99wGzvJAgN/XguZ0lpJ9apedtPdg1o3cgNwV2ktJOrPvES5xhjGjya0fNd9qTqQKAFe0AOrOEgbqY3Ac10eFm1I1NFmaK1YTWcJx9AHcOa65ERRERAREQEREBERAREQEREBERAREQEREBERBpWzRDKhvYsf/AKjNl3jucORlR9Vtaj329o316Y2h+an8wp1EHnemNJ0nTD2dCYI6grlbRa2vddYb7zk1m0T5L1+3aAs9f/FpU3cyMVTR+r9ns5mlSpsPEDHzQc7qXqT2EV64BrEbLcxTHL8XNdkiICIiAiIgIiICIiCqoiICIiCqoiICqiIKIiICIiAiIgIiIgiIiiqiIKIiICIiAiIgKqIg/9k="/>
          <p:cNvSpPr>
            <a:spLocks noChangeAspect="1" noChangeArrowheads="1"/>
          </p:cNvSpPr>
          <p:nvPr/>
        </p:nvSpPr>
        <p:spPr bwMode="auto">
          <a:xfrm>
            <a:off x="1311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9174" name="AutoShape 22" descr="Kegel Kat Free - screenshot thumbnail"/>
          <p:cNvSpPr>
            <a:spLocks noChangeAspect="1" noChangeArrowheads="1"/>
          </p:cNvSpPr>
          <p:nvPr/>
        </p:nvSpPr>
        <p:spPr bwMode="auto">
          <a:xfrm>
            <a:off x="1311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9176" name="AutoShape 24" descr="Kegel Kat Free - screenshot thumbnail"/>
          <p:cNvSpPr>
            <a:spLocks noChangeAspect="1" noChangeArrowheads="1"/>
          </p:cNvSpPr>
          <p:nvPr/>
        </p:nvSpPr>
        <p:spPr bwMode="auto">
          <a:xfrm>
            <a:off x="1311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9286" y="481264"/>
            <a:ext cx="3702251" cy="39078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Hjälpmedel för träning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7AC6F0C-BAA3-4425-910D-AF080FC8C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3" y="640951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457200"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3300697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9FE097D-9190-4491-9359-507DF2DA440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7911" y="481264"/>
            <a:ext cx="2212848" cy="18578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7EDB97D-3C20-4DB0-96F1-76D0111938C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99147" y="4459986"/>
            <a:ext cx="39319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6AD61D6C-BD35-4101-90D0-B0CF7637B1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351" y="3529187"/>
            <a:ext cx="2212848" cy="2857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178" name="Picture 2" descr="http://knipbloggen.files.wordpress.com/2010/09/kontinensbage.jpg"/>
          <p:cNvPicPr>
            <a:picLocks noChangeAspect="1" noChangeArrowheads="1"/>
          </p:cNvPicPr>
          <p:nvPr/>
        </p:nvPicPr>
        <p:blipFill rotWithShape="1">
          <a:blip r:embed="rId3" cstate="print"/>
          <a:srcRect r="2877" b="2"/>
          <a:stretch/>
        </p:blipFill>
        <p:spPr bwMode="auto">
          <a:xfrm>
            <a:off x="394638" y="2503727"/>
            <a:ext cx="4466122" cy="3897073"/>
          </a:xfrm>
          <a:prstGeom prst="rect">
            <a:avLst/>
          </a:prstGeom>
          <a:noFill/>
        </p:spPr>
      </p:pic>
      <p:pic>
        <p:nvPicPr>
          <p:cNvPr id="50180" name="Picture 4" descr="http://www.peak-nutrition.co.uk/assets/product/0/0/1/contrelle1.jpg"/>
          <p:cNvPicPr>
            <a:picLocks noChangeAspect="1" noChangeArrowheads="1"/>
          </p:cNvPicPr>
          <p:nvPr/>
        </p:nvPicPr>
        <p:blipFill rotWithShape="1">
          <a:blip r:embed="rId4" cstate="print"/>
          <a:srcRect l="10836" r="5" b="5"/>
          <a:stretch/>
        </p:blipFill>
        <p:spPr bwMode="auto">
          <a:xfrm>
            <a:off x="5014762" y="481264"/>
            <a:ext cx="2213811" cy="2887056"/>
          </a:xfrm>
          <a:prstGeom prst="rect">
            <a:avLst/>
          </a:prstGeom>
          <a:noFill/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7517331" y="481264"/>
            <a:ext cx="4204207" cy="39078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Hjälpmedel</a:t>
            </a:r>
            <a:r>
              <a:rPr lang="en-US" sz="6000" b="0"/>
              <a:t> </a:t>
            </a:r>
            <a:r>
              <a:rPr lang="en-US" sz="6000"/>
              <a:t>vid urinläckage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half" idx="2"/>
          </p:nvPr>
        </p:nvSpPr>
        <p:spPr>
          <a:xfrm>
            <a:off x="7517331" y="4552748"/>
            <a:ext cx="4204208" cy="18480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Contrellebågen</a:t>
            </a:r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59CC5D11-0C2D-4BF4-84BF-B11B78C44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607884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FE5346-0C11-4B0A-BB1A-2FC46A9FE1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B36232B2-58C3-484A-B09E-B564B261DFF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87101D92-CE43-49D0-A5C4-CD79975AF30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15C641E-92CB-4BA8-9C26-F9EE3DBB1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sv-SE"/>
              <a:t>Om vi inte når ända fram…</a:t>
            </a:r>
          </a:p>
        </p:txBody>
      </p:sp>
      <p:graphicFrame>
        <p:nvGraphicFramePr>
          <p:cNvPr id="9" name="Platshållare för innehåll 6">
            <a:extLst>
              <a:ext uri="{FF2B5EF4-FFF2-40B4-BE49-F238E27FC236}">
                <a16:creationId xmlns:a16="http://schemas.microsoft.com/office/drawing/2014/main" id="{662D4ACF-6E96-4145-802F-C90DF467D5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25199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FB8BEA-0AC7-41A8-805B-3FFA789B8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>
                <a:solidFill>
                  <a:schemeClr val="tx1">
                    <a:alpha val="80000"/>
                  </a:schemeClr>
                </a:solidFill>
              </a:rPr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3454715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A785608-9AB0-451F-B273-771FE7B5147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134677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latshållare för bild 6" descr="En bild som visar vägg, inomhus&#10;&#10;Beskrivning genererad med mycket hög exakthet">
            <a:extLst>
              <a:ext uri="{FF2B5EF4-FFF2-40B4-BE49-F238E27FC236}">
                <a16:creationId xmlns:a16="http://schemas.microsoft.com/office/drawing/2014/main" id="{AC5C8C33-4866-4BD9-9B70-BDE06C58946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" b="7463"/>
          <a:stretch/>
        </p:blipFill>
        <p:spPr>
          <a:xfrm rot="5400000">
            <a:off x="181356" y="1413603"/>
            <a:ext cx="5733287" cy="387534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B63BDB0-0B8B-4C28-B86B-45B1D1869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98" y="640263"/>
            <a:ext cx="5221266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/>
              <a:t>Det går att återfå funktion och styrka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9C98456-03B2-48A4-8478-5D4ABD7AA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1903" y="2121763"/>
            <a:ext cx="5235490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Korrekt bedömning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Målmedveten träning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Tålamod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Fysioterapeutiskt stöd vb.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5AE64-22CF-4704-B5CE-CC31F237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1816878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7BE41DF2-8549-41A2-A191-F238C0B3AA9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4ECCF9CE-157E-4BA8-8669-AE2A5E67A1F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2B170463-B962-4DB4-90F3-32D5CF851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sv-SE" dirty="0">
                <a:solidFill>
                  <a:schemeClr val="accent6"/>
                </a:solidFill>
              </a:rPr>
              <a:t>Tack!	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AB341D9-DD17-428F-814F-D28A80F07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2400" dirty="0"/>
              <a:t>Frågor?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>
                <a:hlinkClick r:id="rId2"/>
              </a:rPr>
              <a:t>helena.hallencreutz-grape@sll.se</a:t>
            </a:r>
            <a:endParaRPr lang="sv-SE" sz="2400" dirty="0"/>
          </a:p>
          <a:p>
            <a:pPr marL="0" indent="0">
              <a:buNone/>
            </a:pPr>
            <a:r>
              <a:rPr lang="sv-SE" sz="2400" dirty="0">
                <a:hlinkClick r:id="rId3"/>
              </a:rPr>
              <a:t>anna.skawonius@sll.se</a:t>
            </a:r>
            <a:endParaRPr lang="sv-SE" sz="2400" dirty="0"/>
          </a:p>
          <a:p>
            <a:pPr marL="0" indent="0">
              <a:buNone/>
            </a:pPr>
            <a:endParaRPr lang="sv-SE" sz="240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6F118E9-5FE4-4D01-B432-9091B1F71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76031" y="6033479"/>
            <a:ext cx="5259985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sv-SE" sz="1050">
                <a:solidFill>
                  <a:schemeClr val="tx1">
                    <a:alpha val="80000"/>
                  </a:schemeClr>
                </a:solidFill>
              </a:rPr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2566853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3469F3-8337-4D34-89EB-5DA5ACF2F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ska bäckenbotten hålla för?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7AB9EBD-406C-476C-8E83-668C00CB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 funktionella bäckenbotten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7BB085A3-EBEA-49C1-A4F6-0260800DCDC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43" y="4502626"/>
            <a:ext cx="2619375" cy="1743075"/>
          </a:xfrm>
          <a:prstGeom prst="rect">
            <a:avLst/>
          </a:prstGeom>
        </p:spPr>
      </p:pic>
      <p:pic>
        <p:nvPicPr>
          <p:cNvPr id="6" name="Platshållare för innehåll 7">
            <a:extLst>
              <a:ext uri="{FF2B5EF4-FFF2-40B4-BE49-F238E27FC236}">
                <a16:creationId xmlns:a16="http://schemas.microsoft.com/office/drawing/2014/main" id="{B1983E3C-EF65-463B-8A5F-77B9B0CFD60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95412"/>
            <a:ext cx="2857500" cy="2562225"/>
          </a:xfrm>
          <a:prstGeom prst="rect">
            <a:avLst/>
          </a:prstGeom>
        </p:spPr>
      </p:pic>
      <p:pic>
        <p:nvPicPr>
          <p:cNvPr id="7" name="Platshållare för innehåll 5">
            <a:extLst>
              <a:ext uri="{FF2B5EF4-FFF2-40B4-BE49-F238E27FC236}">
                <a16:creationId xmlns:a16="http://schemas.microsoft.com/office/drawing/2014/main" id="{A36A8E82-ED5B-4211-B207-03C0931311D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6" y="4068128"/>
            <a:ext cx="3566160" cy="237744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6B50933-0F6C-4F59-832F-A1D13779B60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612" y="1578293"/>
            <a:ext cx="2241550" cy="256222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6F43F04-120A-4CCA-8FC6-6EE9521118B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2" y="4679950"/>
            <a:ext cx="2724150" cy="16764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713CA8D1-302B-491B-BFB4-8F4597194765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0" t="3060" r="16910" b="53867"/>
          <a:stretch/>
        </p:blipFill>
        <p:spPr>
          <a:xfrm>
            <a:off x="3869690" y="2107883"/>
            <a:ext cx="4452620" cy="16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BE41DF2-8549-41A2-A191-F238C0B3AA9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CCF9CE-157E-4BA8-8669-AE2A5E67A1F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55B2C66F-045C-4827-825F-3AB487DCD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sv-SE">
                <a:solidFill>
                  <a:schemeClr val="accent6"/>
                </a:solidFill>
              </a:rPr>
              <a:t>	Vad ska bäckenbotten hålla för?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29091D-D11D-4BF1-A45F-94F6EC824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endParaRPr lang="sv-SE" sz="2400" dirty="0"/>
          </a:p>
          <a:p>
            <a:r>
              <a:rPr lang="sv-SE" sz="2400" dirty="0"/>
              <a:t>Organen i lilla bäckenet ska lagra och tömma</a:t>
            </a:r>
          </a:p>
          <a:p>
            <a:endParaRPr lang="sv-SE" sz="2400" dirty="0"/>
          </a:p>
          <a:p>
            <a:r>
              <a:rPr lang="sv-SE" sz="2400" dirty="0"/>
              <a:t>Bäckenbotten ska stå emot ökat buktryck med bibehållen kontinens</a:t>
            </a:r>
          </a:p>
          <a:p>
            <a:endParaRPr lang="sv-SE" sz="2400" dirty="0"/>
          </a:p>
          <a:p>
            <a:r>
              <a:rPr lang="sv-SE" sz="2400" dirty="0"/>
              <a:t>Hjälper till och stabiliserar bäckenet vid rörelse</a:t>
            </a:r>
          </a:p>
          <a:p>
            <a:endParaRPr lang="sv-SE" sz="2400" dirty="0"/>
          </a:p>
          <a:p>
            <a:r>
              <a:rPr lang="sv-SE" sz="2400" dirty="0"/>
              <a:t>Sexuell funktion både medvetet och reflektoriskt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AD71907-B0F5-4F5C-98AB-C06BA52D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76031" y="6033479"/>
            <a:ext cx="5259985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sv-SE" sz="1050">
                <a:solidFill>
                  <a:schemeClr val="tx1">
                    <a:alpha val="80000"/>
                  </a:schemeClr>
                </a:solidFill>
              </a:rPr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1502310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3DC1E319-D2A1-4CF6-B34A-A215C831B3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796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www.physiosteps.co.nz/wp-content/uploads/2015/03/core-muscles-e1425933533230.jpg">
            <a:extLst>
              <a:ext uri="{FF2B5EF4-FFF2-40B4-BE49-F238E27FC236}">
                <a16:creationId xmlns:a16="http://schemas.microsoft.com/office/drawing/2014/main" id="{A88F7E75-C0E5-425C-8817-10D6396258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7093"/>
          <a:stretch/>
        </p:blipFill>
        <p:spPr bwMode="auto">
          <a:xfrm>
            <a:off x="4207933" y="963460"/>
            <a:ext cx="7347537" cy="4932056"/>
          </a:xfrm>
          <a:prstGeom prst="rect">
            <a:avLst/>
          </a:prstGeom>
          <a:noFill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CAEB557-1ED9-429B-B92F-B1D688CC1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Lumbopelvina cylindern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8DEED52-9508-4049-844D-65732BDD6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5960951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 defTabSz="4572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125833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physiosteps.co.nz/wp-content/uploads/2015/03/core-muscles-e1425933533230.jpg"/>
          <p:cNvPicPr>
            <a:picLocks noChangeAspect="1" noChangeArrowheads="1"/>
          </p:cNvPicPr>
          <p:nvPr/>
        </p:nvPicPr>
        <p:blipFill rotWithShape="1">
          <a:blip r:embed="rId3" cstate="print"/>
          <a:srcRect l="22450" r="28713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9B9C8EA-2045-4C97-8A35-10408FB5122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v-SE"/>
              <a:t>Bäckenbottenmuskulaturen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sv-SE" sz="2000">
                <a:sym typeface="Wingdings" pitchFamily="2" charset="2"/>
              </a:rPr>
              <a:t>Del i lumbopelvina cylindern</a:t>
            </a:r>
          </a:p>
          <a:p>
            <a:r>
              <a:rPr lang="sv-SE" sz="2000"/>
              <a:t>Tvärstrimmig muskel</a:t>
            </a:r>
          </a:p>
          <a:p>
            <a:r>
              <a:rPr lang="sv-SE" sz="2000"/>
              <a:t>Innehåller ffa  långsamma muskelfibrer för jämn långvarig tonus = kontinens</a:t>
            </a:r>
          </a:p>
          <a:p>
            <a:r>
              <a:rPr lang="sv-SE" sz="2000"/>
              <a:t>Bär börda transversellt </a:t>
            </a:r>
          </a:p>
          <a:p>
            <a:pPr>
              <a:buNone/>
            </a:pPr>
            <a:endParaRPr lang="sv-SE" sz="200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4965430" y="6356350"/>
            <a:ext cx="413913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/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2999151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780470B-DDC6-4CF6-8A5B-9829119172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4636008" cy="685799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026" name="Picture 2" descr="http://promiscuouseating.files.wordpress.com/2012/05/perineal-muscles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r="15610" b="1"/>
          <a:stretch/>
        </p:blipFill>
        <p:spPr bwMode="auto">
          <a:xfrm>
            <a:off x="5276088" y="640082"/>
            <a:ext cx="6276250" cy="5577838"/>
          </a:xfrm>
          <a:prstGeom prst="rect">
            <a:avLst/>
          </a:prstGeom>
          <a:noFill/>
          <a:effectLst/>
        </p:spPr>
      </p:pic>
      <p:sp>
        <p:nvSpPr>
          <p:cNvPr id="5" name="Platshållare för bild 2"/>
          <p:cNvSpPr txBox="1">
            <a:spLocks/>
          </p:cNvSpPr>
          <p:nvPr/>
        </p:nvSpPr>
        <p:spPr>
          <a:xfrm>
            <a:off x="3053662" y="620688"/>
            <a:ext cx="5943600" cy="4114800"/>
          </a:xfrm>
          <a:prstGeom prst="rect">
            <a:avLst/>
          </a:prstGeom>
        </p:spPr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300">
                <a:solidFill>
                  <a:schemeClr val="bg1"/>
                </a:solidFill>
              </a:rPr>
              <a:t>Bäckenbottenmuskulaturen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48931" y="2438401"/>
            <a:ext cx="3667036" cy="377952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70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bg1"/>
                </a:solidFill>
              </a:rPr>
              <a:t>Går inte över leder (som ex. knä ,axel, ryggrad)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bg1"/>
                </a:solidFill>
              </a:rPr>
              <a:t>Olika muskellager har olika funktion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bg1"/>
                </a:solidFill>
              </a:rPr>
              <a:t>Typ I fibrer </a:t>
            </a:r>
            <a:r>
              <a:rPr lang="en-US" sz="1700">
                <a:solidFill>
                  <a:schemeClr val="bg1"/>
                </a:solidFill>
                <a:sym typeface="Wingdings" pitchFamily="2" charset="2"/>
              </a:rPr>
              <a:t> tonisk aktivitet 70%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>
              <a:solidFill>
                <a:schemeClr val="bg1"/>
              </a:solidFill>
              <a:sym typeface="Wingdings" pitchFamily="2" charset="2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bg1"/>
                </a:solidFill>
                <a:sym typeface="Wingdings" pitchFamily="2" charset="2"/>
              </a:rPr>
              <a:t>Typ II fibrer  snabb rekrytering 30%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>
              <a:solidFill>
                <a:schemeClr val="bg1"/>
              </a:solidFill>
            </a:endParaRP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6C977FF-5A9C-448C-AC38-50DD7B15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6048" y="6356350"/>
            <a:ext cx="662017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2911968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6">
            <a:extLst>
              <a:ext uri="{FF2B5EF4-FFF2-40B4-BE49-F238E27FC236}">
                <a16:creationId xmlns:a16="http://schemas.microsoft.com/office/drawing/2014/main" id="{DB639CF2-7BE0-46DE-82FD-9BDC19FC14F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634" y="321733"/>
            <a:ext cx="4129237" cy="6060017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C53B5A-C756-43E8-9193-0DAEA0F82B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811469" y="321733"/>
            <a:ext cx="3375479" cy="3259667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45782D-B43B-48A4-B605-D71C6A1E8FA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8508682" y="321733"/>
            <a:ext cx="3375478" cy="3259667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171C569-C2D4-4E34-99E7-0441047EE3C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48C6867-4763-4AA5-B844-E8FB43DC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32" r="2" b="2"/>
          <a:stretch/>
        </p:blipFill>
        <p:spPr>
          <a:xfrm>
            <a:off x="639366" y="732342"/>
            <a:ext cx="3483526" cy="2432098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378A966-F173-4853-835F-D2B8040067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495"/>
          <a:stretch/>
        </p:blipFill>
        <p:spPr>
          <a:xfrm>
            <a:off x="5090338" y="657219"/>
            <a:ext cx="2804299" cy="2582344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12C0EAC8-6E85-4A82-8E51-E237CA5664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15728"/>
          <a:stretch/>
        </p:blipFill>
        <p:spPr>
          <a:xfrm>
            <a:off x="9000503" y="628649"/>
            <a:ext cx="2435159" cy="2639484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E3D55C33-66A6-4172-BFBD-9C27DE08CD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" b="12783"/>
          <a:stretch/>
        </p:blipFill>
        <p:spPr>
          <a:xfrm>
            <a:off x="639366" y="3881779"/>
            <a:ext cx="3483526" cy="1860894"/>
          </a:xfrm>
          <a:prstGeom prst="rect">
            <a:avLst/>
          </a:prstGeom>
        </p:spPr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AFFCB31F-DB9F-40FE-8F47-58225A6D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4004732"/>
            <a:ext cx="6465287" cy="13242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Kan vi begära att bäckenbotten håller för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C481310-F730-4AE3-9E0C-172178B43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9579" y="6517217"/>
            <a:ext cx="4892842" cy="3069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Den funktionella bäckenbotten</a:t>
            </a:r>
          </a:p>
        </p:txBody>
      </p:sp>
    </p:spTree>
    <p:extLst>
      <p:ext uri="{BB962C8B-B14F-4D97-AF65-F5344CB8AC3E}">
        <p14:creationId xmlns:p14="http://schemas.microsoft.com/office/powerpoint/2010/main" val="2826179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1_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1135</Words>
  <Application>Microsoft Macintosh PowerPoint</Application>
  <PresentationFormat>Bredbild</PresentationFormat>
  <Paragraphs>269</Paragraphs>
  <Slides>34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Wingdings</vt:lpstr>
      <vt:lpstr>Office Theme</vt:lpstr>
      <vt:lpstr>1_Office Theme</vt:lpstr>
      <vt:lpstr>Den funktionella bäckenbotten Funktion, dysfunktion och rehabilitering</vt:lpstr>
      <vt:lpstr>Jävsdeklaration</vt:lpstr>
      <vt:lpstr>Funktion</vt:lpstr>
      <vt:lpstr>Vad ska bäckenbotten hålla för?</vt:lpstr>
      <vt:lpstr> Vad ska bäckenbotten hålla för?</vt:lpstr>
      <vt:lpstr>Lumbopelvina cylindern</vt:lpstr>
      <vt:lpstr>Bäckenbottenmuskulaturen</vt:lpstr>
      <vt:lpstr>Bäckenbottenmuskulaturen</vt:lpstr>
      <vt:lpstr>Kan vi begära att bäckenbotten håller för</vt:lpstr>
      <vt:lpstr>Kniiip!</vt:lpstr>
      <vt:lpstr>Nervsystemets betydelse</vt:lpstr>
      <vt:lpstr>Bäckenbotten genom livet</vt:lpstr>
      <vt:lpstr>Dysfunktion</vt:lpstr>
      <vt:lpstr>Symptom på dysfunktion</vt:lpstr>
      <vt:lpstr>Läckage, ”bara” ett symptom</vt:lpstr>
      <vt:lpstr>Visuell bedömning</vt:lpstr>
      <vt:lpstr>Manuell undersökning - extern</vt:lpstr>
      <vt:lpstr>Vaginal palpation</vt:lpstr>
      <vt:lpstr>Bedöm alla riktningar</vt:lpstr>
      <vt:lpstr>Modified Oxford Scale</vt:lpstr>
      <vt:lpstr>Kontraktionskvalitet </vt:lpstr>
      <vt:lpstr>       Kniiip!  </vt:lpstr>
      <vt:lpstr>Rehabilitering</vt:lpstr>
      <vt:lpstr> Indikationer för BBMT </vt:lpstr>
      <vt:lpstr>Effekter av BBMT efter förlossning - Tidig träning  </vt:lpstr>
      <vt:lpstr>Effekter av regelbunden BBMT</vt:lpstr>
      <vt:lpstr>Att träna något man inte ser, känner, eller en muskel man inte visste att man hade  – hur lätt är det då?</vt:lpstr>
      <vt:lpstr>  Målet med fysioterapeutkontakt och träning </vt:lpstr>
      <vt:lpstr> Bäckenbottenrehabilitering </vt:lpstr>
      <vt:lpstr>Hjälpmedel för träning</vt:lpstr>
      <vt:lpstr>Hjälpmedel vid urinläckage</vt:lpstr>
      <vt:lpstr>Om vi inte når ända fram…</vt:lpstr>
      <vt:lpstr>Det går att återfå funktion och styrka</vt:lpstr>
      <vt:lpstr>Tack!  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 Skawonius</dc:creator>
  <cp:lastModifiedBy>Hanna Toorell</cp:lastModifiedBy>
  <cp:revision>41</cp:revision>
  <dcterms:created xsi:type="dcterms:W3CDTF">2018-04-01T19:10:39Z</dcterms:created>
  <dcterms:modified xsi:type="dcterms:W3CDTF">2018-05-02T12:43:38Z</dcterms:modified>
</cp:coreProperties>
</file>